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9" r:id="rId4"/>
    <p:sldMasterId id="2147483830" r:id="rId5"/>
    <p:sldMasterId id="2147483831" r:id="rId6"/>
    <p:sldMasterId id="2147483832" r:id="rId7"/>
    <p:sldMasterId id="2147483833" r:id="rId8"/>
    <p:sldMasterId id="214748383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Lst>
  <p:sldSz cy="5143500" cx="9144000"/>
  <p:notesSz cx="6858000" cy="9144000"/>
  <p:embeddedFontLst>
    <p:embeddedFont>
      <p:font typeface="Montserrat"/>
      <p:regular r:id="rId20"/>
      <p:bold r:id="rId21"/>
      <p:italic r:id="rId22"/>
      <p:boldItalic r:id="rId23"/>
    </p:embeddedFont>
    <p:embeddedFont>
      <p:font typeface="Montserrat Medium"/>
      <p:regular r:id="rId24"/>
      <p:bold r:id="rId25"/>
      <p:italic r:id="rId26"/>
      <p:boldItalic r:id="rId27"/>
    </p:embeddedFont>
    <p:embeddedFont>
      <p:font typeface="Montserrat ExtraLight"/>
      <p:regular r:id="rId28"/>
      <p:bold r:id="rId29"/>
      <p:italic r:id="rId30"/>
      <p:boldItalic r:id="rId31"/>
    </p:embeddedFont>
    <p:embeddedFont>
      <p:font typeface="Montserrat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MontserratMedium-regular.fntdata"/><Relationship Id="rId23" Type="http://schemas.openxmlformats.org/officeDocument/2006/relationships/font" Target="fonts/Montserrat-boldItalic.fntdata"/><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font" Target="fonts/MontserratMedium-italic.fntdata"/><Relationship Id="rId25" Type="http://schemas.openxmlformats.org/officeDocument/2006/relationships/font" Target="fonts/MontserratMedium-bold.fntdata"/><Relationship Id="rId28" Type="http://schemas.openxmlformats.org/officeDocument/2006/relationships/font" Target="fonts/MontserratExtraLight-regular.fntdata"/><Relationship Id="rId27" Type="http://schemas.openxmlformats.org/officeDocument/2006/relationships/font" Target="fonts/MontserratMedium-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MontserratExtraLight-bold.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MontserratExtraLight-boldItalic.fntdata"/><Relationship Id="rId30" Type="http://schemas.openxmlformats.org/officeDocument/2006/relationships/font" Target="fonts/MontserratExtraLight-italic.fntdata"/><Relationship Id="rId11" Type="http://schemas.openxmlformats.org/officeDocument/2006/relationships/slide" Target="slides/slide1.xml"/><Relationship Id="rId33" Type="http://schemas.openxmlformats.org/officeDocument/2006/relationships/font" Target="fonts/MontserratExtraBold-boldItalic.fntdata"/><Relationship Id="rId10" Type="http://schemas.openxmlformats.org/officeDocument/2006/relationships/notesMaster" Target="notesMasters/notesMaster1.xml"/><Relationship Id="rId32" Type="http://schemas.openxmlformats.org/officeDocument/2006/relationships/font" Target="fonts/MontserratExtraBold-bold.fntdata"/><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bb1a3a7ea0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bb1a3a7ea0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bb1a3a7ea0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bb1a3a7ea0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bb1a3a7ea0_0_1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bb1a3a7ea0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bbb3ef3a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bbb3ef3a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bbb3ef3a1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bbb3ef3a1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bbb3ef3a1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bbb3ef3a1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bbb3ef3a1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bbb3ef3a1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b1a3a7ea0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bb1a3a7ea0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bb1a3a7ea0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bb1a3a7ea0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jp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424" name="Shape 424"/>
        <p:cNvGrpSpPr/>
        <p:nvPr/>
      </p:nvGrpSpPr>
      <p:grpSpPr>
        <a:xfrm>
          <a:off x="0" y="0"/>
          <a:ext cx="0" cy="0"/>
          <a:chOff x="0" y="0"/>
          <a:chExt cx="0" cy="0"/>
        </a:xfrm>
      </p:grpSpPr>
      <p:sp>
        <p:nvSpPr>
          <p:cNvPr id="425" name="Google Shape;425;p10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10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428" name="Shape 428"/>
        <p:cNvGrpSpPr/>
        <p:nvPr/>
      </p:nvGrpSpPr>
      <p:grpSpPr>
        <a:xfrm>
          <a:off x="0" y="0"/>
          <a:ext cx="0" cy="0"/>
          <a:chOff x="0" y="0"/>
          <a:chExt cx="0" cy="0"/>
        </a:xfrm>
      </p:grpSpPr>
      <p:sp>
        <p:nvSpPr>
          <p:cNvPr id="429" name="Google Shape;429;p10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0" name="Google Shape;430;p10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31" name="Google Shape;431;p10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32" name="Google Shape;432;p10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33" name="Google Shape;433;p10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434" name="Shape 434"/>
        <p:cNvGrpSpPr/>
        <p:nvPr/>
      </p:nvGrpSpPr>
      <p:grpSpPr>
        <a:xfrm>
          <a:off x="0" y="0"/>
          <a:ext cx="0" cy="0"/>
          <a:chOff x="0" y="0"/>
          <a:chExt cx="0" cy="0"/>
        </a:xfrm>
      </p:grpSpPr>
      <p:sp>
        <p:nvSpPr>
          <p:cNvPr id="435" name="Google Shape;435;p10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6" name="Google Shape;436;p10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37" name="Google Shape;437;p10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38" name="Google Shape;438;p10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39" name="Google Shape;439;p10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40" name="Google Shape;440;p10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41" name="Google Shape;441;p10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42" name="Google Shape;442;p10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43" name="Google Shape;443;p10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444" name="Shape 444"/>
        <p:cNvGrpSpPr/>
        <p:nvPr/>
      </p:nvGrpSpPr>
      <p:grpSpPr>
        <a:xfrm>
          <a:off x="0" y="0"/>
          <a:ext cx="0" cy="0"/>
          <a:chOff x="0" y="0"/>
          <a:chExt cx="0" cy="0"/>
        </a:xfrm>
      </p:grpSpPr>
      <p:sp>
        <p:nvSpPr>
          <p:cNvPr id="445" name="Google Shape;445;p10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6" name="Google Shape;446;p10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47" name="Google Shape;447;p10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8" name="Google Shape;448;p10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49" name="Google Shape;449;p10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0" name="Google Shape;450;p10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451" name="Shape 451"/>
        <p:cNvGrpSpPr/>
        <p:nvPr/>
      </p:nvGrpSpPr>
      <p:grpSpPr>
        <a:xfrm>
          <a:off x="0" y="0"/>
          <a:ext cx="0" cy="0"/>
          <a:chOff x="0" y="0"/>
          <a:chExt cx="0" cy="0"/>
        </a:xfrm>
      </p:grpSpPr>
      <p:sp>
        <p:nvSpPr>
          <p:cNvPr id="452" name="Google Shape;452;p10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53" name="Google Shape;453;p10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54" name="Google Shape;454;p10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55" name="Google Shape;455;p10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56" name="Google Shape;456;p10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57" name="Google Shape;457;p10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58" name="Google Shape;458;p10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59" name="Google Shape;459;p10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0" name="Google Shape;460;p10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61" name="Google Shape;461;p10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2" name="Google Shape;462;p10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63" name="Google Shape;463;p10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4" name="Google Shape;464;p10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465" name="Shape 465"/>
        <p:cNvGrpSpPr/>
        <p:nvPr/>
      </p:nvGrpSpPr>
      <p:grpSpPr>
        <a:xfrm>
          <a:off x="0" y="0"/>
          <a:ext cx="0" cy="0"/>
          <a:chOff x="0" y="0"/>
          <a:chExt cx="0" cy="0"/>
        </a:xfrm>
      </p:grpSpPr>
      <p:sp>
        <p:nvSpPr>
          <p:cNvPr id="466" name="Google Shape;466;p11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67" name="Google Shape;467;p11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468" name="Google Shape;468;p11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69" name="Google Shape;469;p11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470" name="Google Shape;470;p11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71" name="Google Shape;471;p11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72" name="Google Shape;472;p11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3" name="Google Shape;473;p11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74" name="Google Shape;474;p11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475" name="Shape 475"/>
        <p:cNvGrpSpPr/>
        <p:nvPr/>
      </p:nvGrpSpPr>
      <p:grpSpPr>
        <a:xfrm>
          <a:off x="0" y="0"/>
          <a:ext cx="0" cy="0"/>
          <a:chOff x="0" y="0"/>
          <a:chExt cx="0" cy="0"/>
        </a:xfrm>
      </p:grpSpPr>
      <p:sp>
        <p:nvSpPr>
          <p:cNvPr id="476" name="Google Shape;476;p11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477" name="Google Shape;477;p11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478" name="Shape 478"/>
        <p:cNvGrpSpPr/>
        <p:nvPr/>
      </p:nvGrpSpPr>
      <p:grpSpPr>
        <a:xfrm>
          <a:off x="0" y="0"/>
          <a:ext cx="0" cy="0"/>
          <a:chOff x="0" y="0"/>
          <a:chExt cx="0" cy="0"/>
        </a:xfrm>
      </p:grpSpPr>
      <p:sp>
        <p:nvSpPr>
          <p:cNvPr id="479" name="Google Shape;479;p11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80" name="Google Shape;480;p11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481" name="Shape 481"/>
        <p:cNvGrpSpPr/>
        <p:nvPr/>
      </p:nvGrpSpPr>
      <p:grpSpPr>
        <a:xfrm>
          <a:off x="0" y="0"/>
          <a:ext cx="0" cy="0"/>
          <a:chOff x="0" y="0"/>
          <a:chExt cx="0" cy="0"/>
        </a:xfrm>
      </p:grpSpPr>
      <p:sp>
        <p:nvSpPr>
          <p:cNvPr id="482" name="Google Shape;482;p1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83" name="Google Shape;483;p11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11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86" name="Google Shape;486;p11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487" name="Shape 487"/>
        <p:cNvGrpSpPr/>
        <p:nvPr/>
      </p:nvGrpSpPr>
      <p:grpSpPr>
        <a:xfrm>
          <a:off x="0" y="0"/>
          <a:ext cx="0" cy="0"/>
          <a:chOff x="0" y="0"/>
          <a:chExt cx="0" cy="0"/>
        </a:xfrm>
      </p:grpSpPr>
      <p:sp>
        <p:nvSpPr>
          <p:cNvPr id="488" name="Google Shape;488;p11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89" name="Google Shape;489;p11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90" name="Google Shape;490;p11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491" name="Shape 491"/>
        <p:cNvGrpSpPr/>
        <p:nvPr/>
      </p:nvGrpSpPr>
      <p:grpSpPr>
        <a:xfrm>
          <a:off x="0" y="0"/>
          <a:ext cx="0" cy="0"/>
          <a:chOff x="0" y="0"/>
          <a:chExt cx="0" cy="0"/>
        </a:xfrm>
      </p:grpSpPr>
      <p:sp>
        <p:nvSpPr>
          <p:cNvPr id="492" name="Google Shape;492;p1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93" name="Google Shape;493;p1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1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96" name="Google Shape;496;p11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00" name="Shape 500"/>
        <p:cNvGrpSpPr/>
        <p:nvPr/>
      </p:nvGrpSpPr>
      <p:grpSpPr>
        <a:xfrm>
          <a:off x="0" y="0"/>
          <a:ext cx="0" cy="0"/>
          <a:chOff x="0" y="0"/>
          <a:chExt cx="0" cy="0"/>
        </a:xfrm>
      </p:grpSpPr>
      <p:sp>
        <p:nvSpPr>
          <p:cNvPr id="501" name="Google Shape;501;p119"/>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02" name="Google Shape;502;p119"/>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03" name="Shape 503"/>
        <p:cNvGrpSpPr/>
        <p:nvPr/>
      </p:nvGrpSpPr>
      <p:grpSpPr>
        <a:xfrm>
          <a:off x="0" y="0"/>
          <a:ext cx="0" cy="0"/>
          <a:chOff x="0" y="0"/>
          <a:chExt cx="0" cy="0"/>
        </a:xfrm>
      </p:grpSpPr>
      <p:sp>
        <p:nvSpPr>
          <p:cNvPr id="504" name="Google Shape;504;p120"/>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05" name="Google Shape;505;p120"/>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06" name="Google Shape;506;p120"/>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07" name="Shape 507"/>
        <p:cNvGrpSpPr/>
        <p:nvPr/>
      </p:nvGrpSpPr>
      <p:grpSpPr>
        <a:xfrm>
          <a:off x="0" y="0"/>
          <a:ext cx="0" cy="0"/>
          <a:chOff x="0" y="0"/>
          <a:chExt cx="0" cy="0"/>
        </a:xfrm>
      </p:grpSpPr>
      <p:sp>
        <p:nvSpPr>
          <p:cNvPr id="508" name="Google Shape;508;p12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09" name="Google Shape;509;p12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10" name="Shape 510"/>
        <p:cNvGrpSpPr/>
        <p:nvPr/>
      </p:nvGrpSpPr>
      <p:grpSpPr>
        <a:xfrm>
          <a:off x="0" y="0"/>
          <a:ext cx="0" cy="0"/>
          <a:chOff x="0" y="0"/>
          <a:chExt cx="0" cy="0"/>
        </a:xfrm>
      </p:grpSpPr>
      <p:sp>
        <p:nvSpPr>
          <p:cNvPr id="511" name="Google Shape;511;p12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12" name="Google Shape;512;p122"/>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3" name="Google Shape;513;p122"/>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12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16" name="Shape 516"/>
        <p:cNvGrpSpPr/>
        <p:nvPr/>
      </p:nvGrpSpPr>
      <p:grpSpPr>
        <a:xfrm>
          <a:off x="0" y="0"/>
          <a:ext cx="0" cy="0"/>
          <a:chOff x="0" y="0"/>
          <a:chExt cx="0" cy="0"/>
        </a:xfrm>
      </p:grpSpPr>
      <p:sp>
        <p:nvSpPr>
          <p:cNvPr id="517" name="Google Shape;517;p124"/>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18" name="Google Shape;518;p124"/>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5" name="Google Shape;55;p1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19" name="Shape 519"/>
        <p:cNvGrpSpPr/>
        <p:nvPr/>
      </p:nvGrpSpPr>
      <p:grpSpPr>
        <a:xfrm>
          <a:off x="0" y="0"/>
          <a:ext cx="0" cy="0"/>
          <a:chOff x="0" y="0"/>
          <a:chExt cx="0" cy="0"/>
        </a:xfrm>
      </p:grpSpPr>
      <p:sp>
        <p:nvSpPr>
          <p:cNvPr id="520" name="Google Shape;520;p125"/>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521" name="Google Shape;521;p125"/>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522" name="Google Shape;522;p125"/>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523" name="Shape 523"/>
        <p:cNvGrpSpPr/>
        <p:nvPr/>
      </p:nvGrpSpPr>
      <p:grpSpPr>
        <a:xfrm>
          <a:off x="0" y="0"/>
          <a:ext cx="0" cy="0"/>
          <a:chOff x="0" y="0"/>
          <a:chExt cx="0" cy="0"/>
        </a:xfrm>
      </p:grpSpPr>
      <p:sp>
        <p:nvSpPr>
          <p:cNvPr id="524" name="Google Shape;524;p126"/>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5" name="Google Shape;525;p126"/>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26" name="Google Shape;526;p126"/>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27" name="Shape 527"/>
        <p:cNvGrpSpPr/>
        <p:nvPr/>
      </p:nvGrpSpPr>
      <p:grpSpPr>
        <a:xfrm>
          <a:off x="0" y="0"/>
          <a:ext cx="0" cy="0"/>
          <a:chOff x="0" y="0"/>
          <a:chExt cx="0" cy="0"/>
        </a:xfrm>
      </p:grpSpPr>
      <p:sp>
        <p:nvSpPr>
          <p:cNvPr id="528" name="Google Shape;528;p12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29" name="Shape 529"/>
        <p:cNvGrpSpPr/>
        <p:nvPr/>
      </p:nvGrpSpPr>
      <p:grpSpPr>
        <a:xfrm>
          <a:off x="0" y="0"/>
          <a:ext cx="0" cy="0"/>
          <a:chOff x="0" y="0"/>
          <a:chExt cx="0" cy="0"/>
        </a:xfrm>
      </p:grpSpPr>
      <p:sp>
        <p:nvSpPr>
          <p:cNvPr id="530" name="Google Shape;530;p128"/>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31" name="Google Shape;531;p128"/>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32" name="Shape 532"/>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533" name="Shape 533"/>
        <p:cNvGrpSpPr/>
        <p:nvPr/>
      </p:nvGrpSpPr>
      <p:grpSpPr>
        <a:xfrm>
          <a:off x="0" y="0"/>
          <a:ext cx="0" cy="0"/>
          <a:chOff x="0" y="0"/>
          <a:chExt cx="0" cy="0"/>
        </a:xfrm>
      </p:grpSpPr>
      <p:sp>
        <p:nvSpPr>
          <p:cNvPr id="534" name="Google Shape;534;p13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35" name="Google Shape;535;p130"/>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36" name="Shape 536"/>
        <p:cNvGrpSpPr/>
        <p:nvPr/>
      </p:nvGrpSpPr>
      <p:grpSpPr>
        <a:xfrm>
          <a:off x="0" y="0"/>
          <a:ext cx="0" cy="0"/>
          <a:chOff x="0" y="0"/>
          <a:chExt cx="0" cy="0"/>
        </a:xfrm>
      </p:grpSpPr>
      <p:sp>
        <p:nvSpPr>
          <p:cNvPr id="537" name="Google Shape;537;p131"/>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38" name="Google Shape;538;p131"/>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39" name="Google Shape;539;p131"/>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40" name="Google Shape;540;p131"/>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41" name="Google Shape;541;p131"/>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42" name="Google Shape;542;p131"/>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43" name="Google Shape;543;p131"/>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44" name="Google Shape;544;p131"/>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45" name="Google Shape;545;p131"/>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6" name="Shape 546"/>
        <p:cNvGrpSpPr/>
        <p:nvPr/>
      </p:nvGrpSpPr>
      <p:grpSpPr>
        <a:xfrm>
          <a:off x="0" y="0"/>
          <a:ext cx="0" cy="0"/>
          <a:chOff x="0" y="0"/>
          <a:chExt cx="0" cy="0"/>
        </a:xfrm>
      </p:grpSpPr>
      <p:sp>
        <p:nvSpPr>
          <p:cNvPr id="547" name="Google Shape;547;p132"/>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48" name="Google Shape;548;p132"/>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49" name="Shape 549"/>
        <p:cNvGrpSpPr/>
        <p:nvPr/>
      </p:nvGrpSpPr>
      <p:grpSpPr>
        <a:xfrm>
          <a:off x="0" y="0"/>
          <a:ext cx="0" cy="0"/>
          <a:chOff x="0" y="0"/>
          <a:chExt cx="0" cy="0"/>
        </a:xfrm>
      </p:grpSpPr>
      <p:sp>
        <p:nvSpPr>
          <p:cNvPr id="550" name="Google Shape;550;p133"/>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51" name="Google Shape;551;p133"/>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552" name="Shape 552"/>
        <p:cNvGrpSpPr/>
        <p:nvPr/>
      </p:nvGrpSpPr>
      <p:grpSpPr>
        <a:xfrm>
          <a:off x="0" y="0"/>
          <a:ext cx="0" cy="0"/>
          <a:chOff x="0" y="0"/>
          <a:chExt cx="0" cy="0"/>
        </a:xfrm>
      </p:grpSpPr>
      <p:sp>
        <p:nvSpPr>
          <p:cNvPr id="553" name="Google Shape;553;p134"/>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54" name="Google Shape;554;p134"/>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55" name="Google Shape;555;p134"/>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56" name="Google Shape;556;p134"/>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57" name="Google Shape;557;p13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8" name="Google Shape;58;p1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9" name="Google Shape;59;p1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558" name="Shape 558"/>
        <p:cNvGrpSpPr/>
        <p:nvPr/>
      </p:nvGrpSpPr>
      <p:grpSpPr>
        <a:xfrm>
          <a:off x="0" y="0"/>
          <a:ext cx="0" cy="0"/>
          <a:chOff x="0" y="0"/>
          <a:chExt cx="0" cy="0"/>
        </a:xfrm>
      </p:grpSpPr>
      <p:sp>
        <p:nvSpPr>
          <p:cNvPr id="559" name="Google Shape;559;p135"/>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60" name="Google Shape;560;p135"/>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61" name="Google Shape;561;p135"/>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62" name="Google Shape;562;p135"/>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63" name="Google Shape;563;p13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64" name="Google Shape;564;p135"/>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65" name="Google Shape;565;p135"/>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566" name="Shape 566"/>
        <p:cNvGrpSpPr/>
        <p:nvPr/>
      </p:nvGrpSpPr>
      <p:grpSpPr>
        <a:xfrm>
          <a:off x="0" y="0"/>
          <a:ext cx="0" cy="0"/>
          <a:chOff x="0" y="0"/>
          <a:chExt cx="0" cy="0"/>
        </a:xfrm>
      </p:grpSpPr>
      <p:sp>
        <p:nvSpPr>
          <p:cNvPr id="567" name="Google Shape;567;p136"/>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8" name="Google Shape;568;p136"/>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569" name="Shape 569"/>
        <p:cNvGrpSpPr/>
        <p:nvPr/>
      </p:nvGrpSpPr>
      <p:grpSpPr>
        <a:xfrm>
          <a:off x="0" y="0"/>
          <a:ext cx="0" cy="0"/>
          <a:chOff x="0" y="0"/>
          <a:chExt cx="0" cy="0"/>
        </a:xfrm>
      </p:grpSpPr>
      <p:sp>
        <p:nvSpPr>
          <p:cNvPr id="570" name="Google Shape;570;p13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571" name="Shape 571"/>
        <p:cNvGrpSpPr/>
        <p:nvPr/>
      </p:nvGrpSpPr>
      <p:grpSpPr>
        <a:xfrm>
          <a:off x="0" y="0"/>
          <a:ext cx="0" cy="0"/>
          <a:chOff x="0" y="0"/>
          <a:chExt cx="0" cy="0"/>
        </a:xfrm>
      </p:grpSpPr>
      <p:sp>
        <p:nvSpPr>
          <p:cNvPr id="572" name="Google Shape;572;p13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573" name="Shape 573"/>
        <p:cNvGrpSpPr/>
        <p:nvPr/>
      </p:nvGrpSpPr>
      <p:grpSpPr>
        <a:xfrm>
          <a:off x="0" y="0"/>
          <a:ext cx="0" cy="0"/>
          <a:chOff x="0" y="0"/>
          <a:chExt cx="0" cy="0"/>
        </a:xfrm>
      </p:grpSpPr>
      <p:sp>
        <p:nvSpPr>
          <p:cNvPr id="574" name="Google Shape;574;p13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575" name="Shape 575"/>
        <p:cNvGrpSpPr/>
        <p:nvPr/>
      </p:nvGrpSpPr>
      <p:grpSpPr>
        <a:xfrm>
          <a:off x="0" y="0"/>
          <a:ext cx="0" cy="0"/>
          <a:chOff x="0" y="0"/>
          <a:chExt cx="0" cy="0"/>
        </a:xfrm>
      </p:grpSpPr>
      <p:sp>
        <p:nvSpPr>
          <p:cNvPr id="576" name="Google Shape;576;p14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577" name="Shape 577"/>
        <p:cNvGrpSpPr/>
        <p:nvPr/>
      </p:nvGrpSpPr>
      <p:grpSpPr>
        <a:xfrm>
          <a:off x="0" y="0"/>
          <a:ext cx="0" cy="0"/>
          <a:chOff x="0" y="0"/>
          <a:chExt cx="0" cy="0"/>
        </a:xfrm>
      </p:grpSpPr>
      <p:sp>
        <p:nvSpPr>
          <p:cNvPr id="578" name="Google Shape;578;p141"/>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79" name="Google Shape;579;p141"/>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80" name="Google Shape;580;p141"/>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81" name="Google Shape;581;p141"/>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2" name="Google Shape;582;p141"/>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583" name="Shape 583"/>
        <p:cNvGrpSpPr/>
        <p:nvPr/>
      </p:nvGrpSpPr>
      <p:grpSpPr>
        <a:xfrm>
          <a:off x="0" y="0"/>
          <a:ext cx="0" cy="0"/>
          <a:chOff x="0" y="0"/>
          <a:chExt cx="0" cy="0"/>
        </a:xfrm>
      </p:grpSpPr>
      <p:sp>
        <p:nvSpPr>
          <p:cNvPr id="584" name="Google Shape;584;p1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85" name="Google Shape;585;p142"/>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86" name="Google Shape;586;p142"/>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87" name="Google Shape;587;p142"/>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88" name="Google Shape;588;p142"/>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89" name="Google Shape;589;p142"/>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90" name="Google Shape;590;p142"/>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91" name="Google Shape;591;p142"/>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92" name="Google Shape;592;p142"/>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43"/>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95" name="Google Shape;595;p143"/>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596" name="Google Shape;596;p143"/>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97" name="Google Shape;597;p143"/>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598" name="Google Shape;598;p143"/>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99" name="Google Shape;599;p143"/>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600" name="Shape 600"/>
        <p:cNvGrpSpPr/>
        <p:nvPr/>
      </p:nvGrpSpPr>
      <p:grpSpPr>
        <a:xfrm>
          <a:off x="0" y="0"/>
          <a:ext cx="0" cy="0"/>
          <a:chOff x="0" y="0"/>
          <a:chExt cx="0" cy="0"/>
        </a:xfrm>
      </p:grpSpPr>
      <p:sp>
        <p:nvSpPr>
          <p:cNvPr id="601" name="Google Shape;601;p144"/>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02" name="Google Shape;602;p144"/>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03" name="Google Shape;603;p144"/>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04" name="Google Shape;604;p144"/>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05" name="Google Shape;605;p14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06" name="Google Shape;606;p144"/>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07" name="Google Shape;607;p144"/>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08" name="Google Shape;608;p144"/>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09" name="Google Shape;609;p144"/>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10" name="Google Shape;610;p144"/>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11" name="Google Shape;611;p144"/>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12" name="Google Shape;612;p144"/>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13" name="Google Shape;613;p144"/>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2" name="Google Shape;62;p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45"/>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16" name="Google Shape;616;p145"/>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617" name="Google Shape;617;p145"/>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618" name="Google Shape;618;p145"/>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619" name="Google Shape;619;p145"/>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620" name="Google Shape;620;p145"/>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1" name="Google Shape;621;p145"/>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622" name="Google Shape;622;p145"/>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3" name="Google Shape;623;p145"/>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624" name="Shape 624"/>
        <p:cNvGrpSpPr/>
        <p:nvPr/>
      </p:nvGrpSpPr>
      <p:grpSpPr>
        <a:xfrm>
          <a:off x="0" y="0"/>
          <a:ext cx="0" cy="0"/>
          <a:chOff x="0" y="0"/>
          <a:chExt cx="0" cy="0"/>
        </a:xfrm>
      </p:grpSpPr>
      <p:sp>
        <p:nvSpPr>
          <p:cNvPr id="625" name="Google Shape;625;p146"/>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626" name="Google Shape;626;p1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627" name="Shape 627"/>
        <p:cNvGrpSpPr/>
        <p:nvPr/>
      </p:nvGrpSpPr>
      <p:grpSpPr>
        <a:xfrm>
          <a:off x="0" y="0"/>
          <a:ext cx="0" cy="0"/>
          <a:chOff x="0" y="0"/>
          <a:chExt cx="0" cy="0"/>
        </a:xfrm>
      </p:grpSpPr>
      <p:sp>
        <p:nvSpPr>
          <p:cNvPr id="628" name="Google Shape;628;p1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29" name="Google Shape;629;p147"/>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630" name="Shape 630"/>
        <p:cNvGrpSpPr/>
        <p:nvPr/>
      </p:nvGrpSpPr>
      <p:grpSpPr>
        <a:xfrm>
          <a:off x="0" y="0"/>
          <a:ext cx="0" cy="0"/>
          <a:chOff x="0" y="0"/>
          <a:chExt cx="0" cy="0"/>
        </a:xfrm>
      </p:grpSpPr>
      <p:sp>
        <p:nvSpPr>
          <p:cNvPr id="631" name="Google Shape;631;p14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32" name="Google Shape;632;p148"/>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633" name="Shape 633"/>
        <p:cNvGrpSpPr/>
        <p:nvPr/>
      </p:nvGrpSpPr>
      <p:grpSpPr>
        <a:xfrm>
          <a:off x="0" y="0"/>
          <a:ext cx="0" cy="0"/>
          <a:chOff x="0" y="0"/>
          <a:chExt cx="0" cy="0"/>
        </a:xfrm>
      </p:grpSpPr>
      <p:sp>
        <p:nvSpPr>
          <p:cNvPr id="634" name="Google Shape;634;p149"/>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35" name="Google Shape;635;p149"/>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636" name="Shape 636"/>
        <p:cNvGrpSpPr/>
        <p:nvPr/>
      </p:nvGrpSpPr>
      <p:grpSpPr>
        <a:xfrm>
          <a:off x="0" y="0"/>
          <a:ext cx="0" cy="0"/>
          <a:chOff x="0" y="0"/>
          <a:chExt cx="0" cy="0"/>
        </a:xfrm>
      </p:grpSpPr>
      <p:sp>
        <p:nvSpPr>
          <p:cNvPr id="637" name="Google Shape;637;p150"/>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38" name="Google Shape;638;p150"/>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639" name="Google Shape;639;p150"/>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640" name="Shape 640"/>
        <p:cNvGrpSpPr/>
        <p:nvPr/>
      </p:nvGrpSpPr>
      <p:grpSpPr>
        <a:xfrm>
          <a:off x="0" y="0"/>
          <a:ext cx="0" cy="0"/>
          <a:chOff x="0" y="0"/>
          <a:chExt cx="0" cy="0"/>
        </a:xfrm>
      </p:grpSpPr>
      <p:sp>
        <p:nvSpPr>
          <p:cNvPr id="641" name="Google Shape;641;p1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42" name="Google Shape;642;p15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643" name="Shape 643"/>
        <p:cNvGrpSpPr/>
        <p:nvPr/>
      </p:nvGrpSpPr>
      <p:grpSpPr>
        <a:xfrm>
          <a:off x="0" y="0"/>
          <a:ext cx="0" cy="0"/>
          <a:chOff x="0" y="0"/>
          <a:chExt cx="0" cy="0"/>
        </a:xfrm>
      </p:grpSpPr>
      <p:sp>
        <p:nvSpPr>
          <p:cNvPr id="644" name="Google Shape;644;p15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45" name="Google Shape;645;p152"/>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49" name="Shape 649"/>
        <p:cNvGrpSpPr/>
        <p:nvPr/>
      </p:nvGrpSpPr>
      <p:grpSpPr>
        <a:xfrm>
          <a:off x="0" y="0"/>
          <a:ext cx="0" cy="0"/>
          <a:chOff x="0" y="0"/>
          <a:chExt cx="0" cy="0"/>
        </a:xfrm>
      </p:grpSpPr>
      <p:sp>
        <p:nvSpPr>
          <p:cNvPr id="650" name="Google Shape;650;p15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651" name="Google Shape;651;p15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52" name="Shape 652"/>
        <p:cNvGrpSpPr/>
        <p:nvPr/>
      </p:nvGrpSpPr>
      <p:grpSpPr>
        <a:xfrm>
          <a:off x="0" y="0"/>
          <a:ext cx="0" cy="0"/>
          <a:chOff x="0" y="0"/>
          <a:chExt cx="0" cy="0"/>
        </a:xfrm>
      </p:grpSpPr>
      <p:sp>
        <p:nvSpPr>
          <p:cNvPr id="653" name="Google Shape;653;p15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54" name="Google Shape;654;p15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655" name="Google Shape;655;p15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5" name="Google Shape;65;p1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6" name="Google Shape;66;p1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56" name="Shape 656"/>
        <p:cNvGrpSpPr/>
        <p:nvPr/>
      </p:nvGrpSpPr>
      <p:grpSpPr>
        <a:xfrm>
          <a:off x="0" y="0"/>
          <a:ext cx="0" cy="0"/>
          <a:chOff x="0" y="0"/>
          <a:chExt cx="0" cy="0"/>
        </a:xfrm>
      </p:grpSpPr>
      <p:sp>
        <p:nvSpPr>
          <p:cNvPr id="657" name="Google Shape;657;p15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58" name="Google Shape;658;p15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59" name="Shape 659"/>
        <p:cNvGrpSpPr/>
        <p:nvPr/>
      </p:nvGrpSpPr>
      <p:grpSpPr>
        <a:xfrm>
          <a:off x="0" y="0"/>
          <a:ext cx="0" cy="0"/>
          <a:chOff x="0" y="0"/>
          <a:chExt cx="0" cy="0"/>
        </a:xfrm>
      </p:grpSpPr>
      <p:sp>
        <p:nvSpPr>
          <p:cNvPr id="660" name="Google Shape;660;p15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61" name="Google Shape;661;p15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62" name="Google Shape;662;p15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63" name="Shape 663"/>
        <p:cNvGrpSpPr/>
        <p:nvPr/>
      </p:nvGrpSpPr>
      <p:grpSpPr>
        <a:xfrm>
          <a:off x="0" y="0"/>
          <a:ext cx="0" cy="0"/>
          <a:chOff x="0" y="0"/>
          <a:chExt cx="0" cy="0"/>
        </a:xfrm>
      </p:grpSpPr>
      <p:sp>
        <p:nvSpPr>
          <p:cNvPr id="664" name="Google Shape;664;p15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65" name="Shape 665"/>
        <p:cNvGrpSpPr/>
        <p:nvPr/>
      </p:nvGrpSpPr>
      <p:grpSpPr>
        <a:xfrm>
          <a:off x="0" y="0"/>
          <a:ext cx="0" cy="0"/>
          <a:chOff x="0" y="0"/>
          <a:chExt cx="0" cy="0"/>
        </a:xfrm>
      </p:grpSpPr>
      <p:sp>
        <p:nvSpPr>
          <p:cNvPr id="666" name="Google Shape;666;p15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67" name="Google Shape;667;p15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68" name="Shape 668"/>
        <p:cNvGrpSpPr/>
        <p:nvPr/>
      </p:nvGrpSpPr>
      <p:grpSpPr>
        <a:xfrm>
          <a:off x="0" y="0"/>
          <a:ext cx="0" cy="0"/>
          <a:chOff x="0" y="0"/>
          <a:chExt cx="0" cy="0"/>
        </a:xfrm>
      </p:grpSpPr>
      <p:sp>
        <p:nvSpPr>
          <p:cNvPr id="669" name="Google Shape;669;p16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670" name="Google Shape;670;p16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671" name="Google Shape;671;p16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72" name="Shape 672"/>
        <p:cNvGrpSpPr/>
        <p:nvPr/>
      </p:nvGrpSpPr>
      <p:grpSpPr>
        <a:xfrm>
          <a:off x="0" y="0"/>
          <a:ext cx="0" cy="0"/>
          <a:chOff x="0" y="0"/>
          <a:chExt cx="0" cy="0"/>
        </a:xfrm>
      </p:grpSpPr>
      <p:sp>
        <p:nvSpPr>
          <p:cNvPr id="673" name="Google Shape;673;p16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74" name="Google Shape;674;p16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75" name="Google Shape;675;p16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76" name="Shape 676"/>
        <p:cNvGrpSpPr/>
        <p:nvPr/>
      </p:nvGrpSpPr>
      <p:grpSpPr>
        <a:xfrm>
          <a:off x="0" y="0"/>
          <a:ext cx="0" cy="0"/>
          <a:chOff x="0" y="0"/>
          <a:chExt cx="0" cy="0"/>
        </a:xfrm>
      </p:grpSpPr>
      <p:sp>
        <p:nvSpPr>
          <p:cNvPr id="677" name="Google Shape;677;p16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678" name="Shape 678"/>
        <p:cNvGrpSpPr/>
        <p:nvPr/>
      </p:nvGrpSpPr>
      <p:grpSpPr>
        <a:xfrm>
          <a:off x="0" y="0"/>
          <a:ext cx="0" cy="0"/>
          <a:chOff x="0" y="0"/>
          <a:chExt cx="0" cy="0"/>
        </a:xfrm>
      </p:grpSpPr>
      <p:sp>
        <p:nvSpPr>
          <p:cNvPr id="679" name="Google Shape;679;p16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680" name="Google Shape;680;p16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81" name="Shape 681"/>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682" name="Shape 682"/>
        <p:cNvGrpSpPr/>
        <p:nvPr/>
      </p:nvGrpSpPr>
      <p:grpSpPr>
        <a:xfrm>
          <a:off x="0" y="0"/>
          <a:ext cx="0" cy="0"/>
          <a:chOff x="0" y="0"/>
          <a:chExt cx="0" cy="0"/>
        </a:xfrm>
      </p:grpSpPr>
      <p:sp>
        <p:nvSpPr>
          <p:cNvPr id="683" name="Google Shape;683;p16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84" name="Google Shape;684;p16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685" name="Shape 685"/>
        <p:cNvGrpSpPr/>
        <p:nvPr/>
      </p:nvGrpSpPr>
      <p:grpSpPr>
        <a:xfrm>
          <a:off x="0" y="0"/>
          <a:ext cx="0" cy="0"/>
          <a:chOff x="0" y="0"/>
          <a:chExt cx="0" cy="0"/>
        </a:xfrm>
      </p:grpSpPr>
      <p:sp>
        <p:nvSpPr>
          <p:cNvPr id="686" name="Google Shape;686;p16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7" name="Google Shape;687;p16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88" name="Google Shape;688;p16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9" name="Google Shape;689;p16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0" name="Google Shape;690;p16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91" name="Google Shape;691;p16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2" name="Google Shape;692;p16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93" name="Google Shape;693;p16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94" name="Google Shape;694;p16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695" name="Shape 695"/>
        <p:cNvGrpSpPr/>
        <p:nvPr/>
      </p:nvGrpSpPr>
      <p:grpSpPr>
        <a:xfrm>
          <a:off x="0" y="0"/>
          <a:ext cx="0" cy="0"/>
          <a:chOff x="0" y="0"/>
          <a:chExt cx="0" cy="0"/>
        </a:xfrm>
      </p:grpSpPr>
      <p:sp>
        <p:nvSpPr>
          <p:cNvPr id="696" name="Google Shape;696;p16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697" name="Google Shape;697;p16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698" name="Shape 698"/>
        <p:cNvGrpSpPr/>
        <p:nvPr/>
      </p:nvGrpSpPr>
      <p:grpSpPr>
        <a:xfrm>
          <a:off x="0" y="0"/>
          <a:ext cx="0" cy="0"/>
          <a:chOff x="0" y="0"/>
          <a:chExt cx="0" cy="0"/>
        </a:xfrm>
      </p:grpSpPr>
      <p:sp>
        <p:nvSpPr>
          <p:cNvPr id="699" name="Google Shape;699;p16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700" name="Google Shape;700;p16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701" name="Shape 701"/>
        <p:cNvGrpSpPr/>
        <p:nvPr/>
      </p:nvGrpSpPr>
      <p:grpSpPr>
        <a:xfrm>
          <a:off x="0" y="0"/>
          <a:ext cx="0" cy="0"/>
          <a:chOff x="0" y="0"/>
          <a:chExt cx="0" cy="0"/>
        </a:xfrm>
      </p:grpSpPr>
      <p:sp>
        <p:nvSpPr>
          <p:cNvPr id="702" name="Google Shape;702;p16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3" name="Google Shape;703;p16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04" name="Google Shape;704;p16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5" name="Google Shape;705;p16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06" name="Google Shape;706;p16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7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9" name="Google Shape;709;p17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0" name="Google Shape;710;p17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11" name="Google Shape;711;p17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2" name="Google Shape;712;p17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13" name="Google Shape;713;p17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14" name="Google Shape;714;p17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15" name="Shape 715"/>
        <p:cNvGrpSpPr/>
        <p:nvPr/>
      </p:nvGrpSpPr>
      <p:grpSpPr>
        <a:xfrm>
          <a:off x="0" y="0"/>
          <a:ext cx="0" cy="0"/>
          <a:chOff x="0" y="0"/>
          <a:chExt cx="0" cy="0"/>
        </a:xfrm>
      </p:grpSpPr>
      <p:sp>
        <p:nvSpPr>
          <p:cNvPr id="716" name="Google Shape;716;p17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17" name="Google Shape;717;p17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18" name="Shape 718"/>
        <p:cNvGrpSpPr/>
        <p:nvPr/>
      </p:nvGrpSpPr>
      <p:grpSpPr>
        <a:xfrm>
          <a:off x="0" y="0"/>
          <a:ext cx="0" cy="0"/>
          <a:chOff x="0" y="0"/>
          <a:chExt cx="0" cy="0"/>
        </a:xfrm>
      </p:grpSpPr>
      <p:sp>
        <p:nvSpPr>
          <p:cNvPr id="719" name="Google Shape;719;p17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20" name="Shape 720"/>
        <p:cNvGrpSpPr/>
        <p:nvPr/>
      </p:nvGrpSpPr>
      <p:grpSpPr>
        <a:xfrm>
          <a:off x="0" y="0"/>
          <a:ext cx="0" cy="0"/>
          <a:chOff x="0" y="0"/>
          <a:chExt cx="0" cy="0"/>
        </a:xfrm>
      </p:grpSpPr>
      <p:sp>
        <p:nvSpPr>
          <p:cNvPr id="721" name="Google Shape;721;p17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722" name="Shape 722"/>
        <p:cNvGrpSpPr/>
        <p:nvPr/>
      </p:nvGrpSpPr>
      <p:grpSpPr>
        <a:xfrm>
          <a:off x="0" y="0"/>
          <a:ext cx="0" cy="0"/>
          <a:chOff x="0" y="0"/>
          <a:chExt cx="0" cy="0"/>
        </a:xfrm>
      </p:grpSpPr>
      <p:sp>
        <p:nvSpPr>
          <p:cNvPr id="723" name="Google Shape;723;p17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724" name="Shape 724"/>
        <p:cNvGrpSpPr/>
        <p:nvPr/>
      </p:nvGrpSpPr>
      <p:grpSpPr>
        <a:xfrm>
          <a:off x="0" y="0"/>
          <a:ext cx="0" cy="0"/>
          <a:chOff x="0" y="0"/>
          <a:chExt cx="0" cy="0"/>
        </a:xfrm>
      </p:grpSpPr>
      <p:sp>
        <p:nvSpPr>
          <p:cNvPr id="725" name="Google Shape;725;p17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1" name="Google Shape;71;p1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726" name="Shape 726"/>
        <p:cNvGrpSpPr/>
        <p:nvPr/>
      </p:nvGrpSpPr>
      <p:grpSpPr>
        <a:xfrm>
          <a:off x="0" y="0"/>
          <a:ext cx="0" cy="0"/>
          <a:chOff x="0" y="0"/>
          <a:chExt cx="0" cy="0"/>
        </a:xfrm>
      </p:grpSpPr>
      <p:sp>
        <p:nvSpPr>
          <p:cNvPr id="727" name="Google Shape;727;p17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8" name="Google Shape;728;p17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29" name="Google Shape;729;p17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30" name="Google Shape;730;p17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31" name="Google Shape;731;p17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732" name="Shape 732"/>
        <p:cNvGrpSpPr/>
        <p:nvPr/>
      </p:nvGrpSpPr>
      <p:grpSpPr>
        <a:xfrm>
          <a:off x="0" y="0"/>
          <a:ext cx="0" cy="0"/>
          <a:chOff x="0" y="0"/>
          <a:chExt cx="0" cy="0"/>
        </a:xfrm>
      </p:grpSpPr>
      <p:sp>
        <p:nvSpPr>
          <p:cNvPr id="733" name="Google Shape;733;p17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34" name="Google Shape;734;p17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5" name="Google Shape;735;p17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36" name="Google Shape;736;p17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7" name="Google Shape;737;p17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38" name="Google Shape;738;p17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9" name="Google Shape;739;p17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40" name="Google Shape;740;p17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41" name="Google Shape;741;p17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742" name="Shape 742"/>
        <p:cNvGrpSpPr/>
        <p:nvPr/>
      </p:nvGrpSpPr>
      <p:grpSpPr>
        <a:xfrm>
          <a:off x="0" y="0"/>
          <a:ext cx="0" cy="0"/>
          <a:chOff x="0" y="0"/>
          <a:chExt cx="0" cy="0"/>
        </a:xfrm>
      </p:grpSpPr>
      <p:sp>
        <p:nvSpPr>
          <p:cNvPr id="743" name="Google Shape;743;p17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44" name="Google Shape;744;p17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745" name="Google Shape;745;p17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46" name="Google Shape;746;p17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747" name="Google Shape;747;p17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48" name="Google Shape;748;p17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749" name="Shape 749"/>
        <p:cNvGrpSpPr/>
        <p:nvPr/>
      </p:nvGrpSpPr>
      <p:grpSpPr>
        <a:xfrm>
          <a:off x="0" y="0"/>
          <a:ext cx="0" cy="0"/>
          <a:chOff x="0" y="0"/>
          <a:chExt cx="0" cy="0"/>
        </a:xfrm>
      </p:grpSpPr>
      <p:sp>
        <p:nvSpPr>
          <p:cNvPr id="750" name="Google Shape;750;p17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51" name="Google Shape;751;p17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52" name="Google Shape;752;p17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53" name="Google Shape;753;p17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54" name="Google Shape;754;p17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55" name="Google Shape;755;p17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56" name="Google Shape;756;p17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57" name="Google Shape;757;p17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58" name="Google Shape;758;p17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59" name="Google Shape;759;p17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60" name="Google Shape;760;p17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61" name="Google Shape;761;p17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62" name="Google Shape;762;p17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763" name="Shape 763"/>
        <p:cNvGrpSpPr/>
        <p:nvPr/>
      </p:nvGrpSpPr>
      <p:grpSpPr>
        <a:xfrm>
          <a:off x="0" y="0"/>
          <a:ext cx="0" cy="0"/>
          <a:chOff x="0" y="0"/>
          <a:chExt cx="0" cy="0"/>
        </a:xfrm>
      </p:grpSpPr>
      <p:sp>
        <p:nvSpPr>
          <p:cNvPr id="764" name="Google Shape;764;p18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65" name="Google Shape;765;p18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766" name="Google Shape;766;p18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767" name="Google Shape;767;p18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768" name="Google Shape;768;p18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769" name="Google Shape;769;p18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70" name="Google Shape;770;p18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771" name="Google Shape;771;p18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72" name="Google Shape;772;p18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773" name="Shape 773"/>
        <p:cNvGrpSpPr/>
        <p:nvPr/>
      </p:nvGrpSpPr>
      <p:grpSpPr>
        <a:xfrm>
          <a:off x="0" y="0"/>
          <a:ext cx="0" cy="0"/>
          <a:chOff x="0" y="0"/>
          <a:chExt cx="0" cy="0"/>
        </a:xfrm>
      </p:grpSpPr>
      <p:sp>
        <p:nvSpPr>
          <p:cNvPr id="774" name="Google Shape;774;p18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775" name="Google Shape;775;p18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776" name="Shape 776"/>
        <p:cNvGrpSpPr/>
        <p:nvPr/>
      </p:nvGrpSpPr>
      <p:grpSpPr>
        <a:xfrm>
          <a:off x="0" y="0"/>
          <a:ext cx="0" cy="0"/>
          <a:chOff x="0" y="0"/>
          <a:chExt cx="0" cy="0"/>
        </a:xfrm>
      </p:grpSpPr>
      <p:sp>
        <p:nvSpPr>
          <p:cNvPr id="777" name="Google Shape;777;p18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78" name="Google Shape;778;p18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779" name="Shape 779"/>
        <p:cNvGrpSpPr/>
        <p:nvPr/>
      </p:nvGrpSpPr>
      <p:grpSpPr>
        <a:xfrm>
          <a:off x="0" y="0"/>
          <a:ext cx="0" cy="0"/>
          <a:chOff x="0" y="0"/>
          <a:chExt cx="0" cy="0"/>
        </a:xfrm>
      </p:grpSpPr>
      <p:sp>
        <p:nvSpPr>
          <p:cNvPr id="780" name="Google Shape;780;p18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81" name="Google Shape;781;p18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782" name="Shape 782"/>
        <p:cNvGrpSpPr/>
        <p:nvPr/>
      </p:nvGrpSpPr>
      <p:grpSpPr>
        <a:xfrm>
          <a:off x="0" y="0"/>
          <a:ext cx="0" cy="0"/>
          <a:chOff x="0" y="0"/>
          <a:chExt cx="0" cy="0"/>
        </a:xfrm>
      </p:grpSpPr>
      <p:sp>
        <p:nvSpPr>
          <p:cNvPr id="783" name="Google Shape;783;p18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84" name="Google Shape;784;p18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785" name="Shape 785"/>
        <p:cNvGrpSpPr/>
        <p:nvPr/>
      </p:nvGrpSpPr>
      <p:grpSpPr>
        <a:xfrm>
          <a:off x="0" y="0"/>
          <a:ext cx="0" cy="0"/>
          <a:chOff x="0" y="0"/>
          <a:chExt cx="0" cy="0"/>
        </a:xfrm>
      </p:grpSpPr>
      <p:sp>
        <p:nvSpPr>
          <p:cNvPr id="786" name="Google Shape;786;p18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87" name="Google Shape;787;p18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788" name="Google Shape;788;p18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74" name="Google Shape;74;p2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75" name="Google Shape;75;p2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789" name="Shape 789"/>
        <p:cNvGrpSpPr/>
        <p:nvPr/>
      </p:nvGrpSpPr>
      <p:grpSpPr>
        <a:xfrm>
          <a:off x="0" y="0"/>
          <a:ext cx="0" cy="0"/>
          <a:chOff x="0" y="0"/>
          <a:chExt cx="0" cy="0"/>
        </a:xfrm>
      </p:grpSpPr>
      <p:sp>
        <p:nvSpPr>
          <p:cNvPr id="790" name="Google Shape;790;p18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91" name="Google Shape;791;p18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792" name="Shape 792"/>
        <p:cNvGrpSpPr/>
        <p:nvPr/>
      </p:nvGrpSpPr>
      <p:grpSpPr>
        <a:xfrm>
          <a:off x="0" y="0"/>
          <a:ext cx="0" cy="0"/>
          <a:chOff x="0" y="0"/>
          <a:chExt cx="0" cy="0"/>
        </a:xfrm>
      </p:grpSpPr>
      <p:sp>
        <p:nvSpPr>
          <p:cNvPr id="793" name="Google Shape;793;p18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94" name="Google Shape;794;p18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 name="Google Shape;78;p2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9" name="Google Shape;79;p2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84" name="Google Shape;84;p2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8" name="Google Shape;88;p2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1" name="Google Shape;91;p2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2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3" name="Google Shape;93;p2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4" name="Google Shape;94;p2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5" name="Google Shape;95;p2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6" name="Google Shape;96;p2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7" name="Google Shape;97;p2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8" name="Google Shape;98;p2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1" name="Google Shape;101;p2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104" name="Google Shape;104;p2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7" name="Google Shape;107;p2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8" name="Google Shape;108;p2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9" name="Google Shape;109;p2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3" name="Google Shape;113;p3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3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3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3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7" name="Google Shape;117;p3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8" name="Google Shape;118;p3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21" name="Google Shape;121;p3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3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3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3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2" name="Google Shape;132;p3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3" name="Google Shape;133;p3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4" name="Google Shape;134;p3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5" name="Google Shape;135;p3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8" name="Google Shape;138;p3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9" name="Google Shape;139;p3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0" name="Google Shape;140;p3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1" name="Google Shape;141;p3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2" name="Google Shape;142;p3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3" name="Google Shape;143;p3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4" name="Google Shape;144;p3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5" name="Google Shape;145;p3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8" name="Google Shape;148;p3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9" name="Google Shape;149;p3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 name="Google Shape;150;p3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1" name="Google Shape;151;p3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3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5" name="Google Shape;155;p3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6" name="Google Shape;156;p3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7" name="Google Shape;157;p3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8" name="Google Shape;158;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9" name="Google Shape;159;p3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0" name="Google Shape;160;p3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1" name="Google Shape;161;p3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2" name="Google Shape;162;p3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3" name="Google Shape;163;p3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4" name="Google Shape;164;p3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5" name="Google Shape;165;p3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6" name="Google Shape;166;p3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4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0" name="Google Shape;170;p4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1" name="Google Shape;171;p4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2" name="Google Shape;172;p4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4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4" name="Google Shape;174;p4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5" name="Google Shape;175;p4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6" name="Google Shape;176;p4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4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9" name="Google Shape;179;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2" name="Google Shape;182;p4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5" name="Google Shape;185;p4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4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8" name="Google Shape;188;p4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4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1" name="Google Shape;191;p4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92" name="Google Shape;192;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5" name="Google Shape;195;p4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8" name="Google Shape;198;p4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49"/>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04" name="Google Shape;204;p49"/>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50"/>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7" name="Google Shape;207;p50"/>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08" name="Google Shape;208;p50"/>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11" name="Google Shape;211;p5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5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14" name="Google Shape;214;p52"/>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5" name="Google Shape;215;p52"/>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5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18" name="Shape 218"/>
        <p:cNvGrpSpPr/>
        <p:nvPr/>
      </p:nvGrpSpPr>
      <p:grpSpPr>
        <a:xfrm>
          <a:off x="0" y="0"/>
          <a:ext cx="0" cy="0"/>
          <a:chOff x="0" y="0"/>
          <a:chExt cx="0" cy="0"/>
        </a:xfrm>
      </p:grpSpPr>
      <p:sp>
        <p:nvSpPr>
          <p:cNvPr id="219" name="Google Shape;219;p54"/>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0" name="Google Shape;220;p54"/>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21" name="Shape 221"/>
        <p:cNvGrpSpPr/>
        <p:nvPr/>
      </p:nvGrpSpPr>
      <p:grpSpPr>
        <a:xfrm>
          <a:off x="0" y="0"/>
          <a:ext cx="0" cy="0"/>
          <a:chOff x="0" y="0"/>
          <a:chExt cx="0" cy="0"/>
        </a:xfrm>
      </p:grpSpPr>
      <p:sp>
        <p:nvSpPr>
          <p:cNvPr id="222" name="Google Shape;222;p55"/>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223" name="Google Shape;223;p55"/>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224" name="Google Shape;224;p55"/>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6"/>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7" name="Google Shape;227;p56"/>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28" name="Google Shape;228;p56"/>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5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58"/>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33" name="Google Shape;233;p58"/>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4" name="Shape 234"/>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6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37" name="Google Shape;237;p60"/>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61"/>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0" name="Google Shape;240;p61"/>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1" name="Google Shape;241;p61"/>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2" name="Google Shape;242;p61"/>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3" name="Google Shape;243;p61"/>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4" name="Google Shape;244;p61"/>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5" name="Google Shape;245;p61"/>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46" name="Google Shape;246;p61"/>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47" name="Google Shape;247;p61"/>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62"/>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50" name="Google Shape;250;p62"/>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51" name="Shape 251"/>
        <p:cNvGrpSpPr/>
        <p:nvPr/>
      </p:nvGrpSpPr>
      <p:grpSpPr>
        <a:xfrm>
          <a:off x="0" y="0"/>
          <a:ext cx="0" cy="0"/>
          <a:chOff x="0" y="0"/>
          <a:chExt cx="0" cy="0"/>
        </a:xfrm>
      </p:grpSpPr>
      <p:sp>
        <p:nvSpPr>
          <p:cNvPr id="252" name="Google Shape;252;p63"/>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253" name="Google Shape;253;p63"/>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4"/>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56" name="Google Shape;256;p64"/>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7" name="Google Shape;257;p64"/>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58" name="Google Shape;258;p64"/>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9" name="Google Shape;259;p6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65"/>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2" name="Google Shape;262;p65"/>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3" name="Google Shape;263;p65"/>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4" name="Google Shape;264;p65"/>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5" name="Google Shape;265;p6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6" name="Google Shape;266;p65"/>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7" name="Google Shape;267;p65"/>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66"/>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70" name="Google Shape;270;p66"/>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6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273" name="Shape 273"/>
        <p:cNvGrpSpPr/>
        <p:nvPr/>
      </p:nvGrpSpPr>
      <p:grpSpPr>
        <a:xfrm>
          <a:off x="0" y="0"/>
          <a:ext cx="0" cy="0"/>
          <a:chOff x="0" y="0"/>
          <a:chExt cx="0" cy="0"/>
        </a:xfrm>
      </p:grpSpPr>
      <p:sp>
        <p:nvSpPr>
          <p:cNvPr id="274" name="Google Shape;274;p6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p6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7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71"/>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1" name="Google Shape;281;p71"/>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82" name="Google Shape;282;p71"/>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83" name="Google Shape;283;p71"/>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4" name="Google Shape;284;p71"/>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7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7" name="Google Shape;287;p72"/>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88" name="Google Shape;288;p72"/>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89" name="Google Shape;289;p72"/>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90" name="Google Shape;290;p72"/>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91" name="Google Shape;291;p72"/>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92" name="Google Shape;292;p72"/>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93" name="Google Shape;293;p72"/>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94" name="Google Shape;294;p72"/>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295" name="Shape 295"/>
        <p:cNvGrpSpPr/>
        <p:nvPr/>
      </p:nvGrpSpPr>
      <p:grpSpPr>
        <a:xfrm>
          <a:off x="0" y="0"/>
          <a:ext cx="0" cy="0"/>
          <a:chOff x="0" y="0"/>
          <a:chExt cx="0" cy="0"/>
        </a:xfrm>
      </p:grpSpPr>
      <p:sp>
        <p:nvSpPr>
          <p:cNvPr id="296" name="Google Shape;296;p73"/>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7" name="Google Shape;297;p73"/>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98" name="Google Shape;298;p73"/>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9" name="Google Shape;299;p73"/>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00" name="Google Shape;300;p73"/>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1" name="Google Shape;301;p73"/>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302" name="Shape 302"/>
        <p:cNvGrpSpPr/>
        <p:nvPr/>
      </p:nvGrpSpPr>
      <p:grpSpPr>
        <a:xfrm>
          <a:off x="0" y="0"/>
          <a:ext cx="0" cy="0"/>
          <a:chOff x="0" y="0"/>
          <a:chExt cx="0" cy="0"/>
        </a:xfrm>
      </p:grpSpPr>
      <p:sp>
        <p:nvSpPr>
          <p:cNvPr id="303" name="Google Shape;303;p74"/>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04" name="Google Shape;304;p74"/>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5" name="Google Shape;305;p74"/>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06" name="Google Shape;306;p74"/>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7" name="Google Shape;307;p7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08" name="Google Shape;308;p74"/>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09" name="Google Shape;309;p74"/>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0" name="Google Shape;310;p74"/>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11" name="Google Shape;311;p74"/>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2" name="Google Shape;312;p74"/>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13" name="Google Shape;313;p74"/>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4" name="Google Shape;314;p74"/>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15" name="Google Shape;315;p74"/>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75"/>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18" name="Google Shape;318;p75"/>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319" name="Google Shape;319;p75"/>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20" name="Google Shape;320;p75"/>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321" name="Google Shape;321;p75"/>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22" name="Google Shape;322;p75"/>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23" name="Google Shape;323;p75"/>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324" name="Google Shape;324;p75"/>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25" name="Google Shape;325;p75"/>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76"/>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328" name="Google Shape;328;p7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7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31" name="Google Shape;331;p77"/>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332" name="Shape 332"/>
        <p:cNvGrpSpPr/>
        <p:nvPr/>
      </p:nvGrpSpPr>
      <p:grpSpPr>
        <a:xfrm>
          <a:off x="0" y="0"/>
          <a:ext cx="0" cy="0"/>
          <a:chOff x="0" y="0"/>
          <a:chExt cx="0" cy="0"/>
        </a:xfrm>
      </p:grpSpPr>
      <p:sp>
        <p:nvSpPr>
          <p:cNvPr id="333" name="Google Shape;333;p7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34" name="Google Shape;334;p78"/>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79"/>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37" name="Google Shape;337;p79"/>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80"/>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40" name="Google Shape;340;p80"/>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341" name="Google Shape;341;p80"/>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342" name="Shape 342"/>
        <p:cNvGrpSpPr/>
        <p:nvPr/>
      </p:nvGrpSpPr>
      <p:grpSpPr>
        <a:xfrm>
          <a:off x="0" y="0"/>
          <a:ext cx="0" cy="0"/>
          <a:chOff x="0" y="0"/>
          <a:chExt cx="0" cy="0"/>
        </a:xfrm>
      </p:grpSpPr>
      <p:sp>
        <p:nvSpPr>
          <p:cNvPr id="343" name="Google Shape;343;p8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44" name="Google Shape;344;p8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345" name="Shape 345"/>
        <p:cNvGrpSpPr/>
        <p:nvPr/>
      </p:nvGrpSpPr>
      <p:grpSpPr>
        <a:xfrm>
          <a:off x="0" y="0"/>
          <a:ext cx="0" cy="0"/>
          <a:chOff x="0" y="0"/>
          <a:chExt cx="0" cy="0"/>
        </a:xfrm>
      </p:grpSpPr>
      <p:sp>
        <p:nvSpPr>
          <p:cNvPr id="346" name="Google Shape;346;p8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47" name="Google Shape;347;p82"/>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8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53" name="Google Shape;353;p8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p8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56" name="Google Shape;356;p8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57" name="Google Shape;357;p8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p8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60" name="Google Shape;360;p8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p8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63" name="Google Shape;363;p8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64" name="Google Shape;364;p8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65" name="Shape 365"/>
        <p:cNvGrpSpPr/>
        <p:nvPr/>
      </p:nvGrpSpPr>
      <p:grpSpPr>
        <a:xfrm>
          <a:off x="0" y="0"/>
          <a:ext cx="0" cy="0"/>
          <a:chOff x="0" y="0"/>
          <a:chExt cx="0" cy="0"/>
        </a:xfrm>
      </p:grpSpPr>
      <p:sp>
        <p:nvSpPr>
          <p:cNvPr id="366" name="Google Shape;366;p8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67" name="Shape 367"/>
        <p:cNvGrpSpPr/>
        <p:nvPr/>
      </p:nvGrpSpPr>
      <p:grpSpPr>
        <a:xfrm>
          <a:off x="0" y="0"/>
          <a:ext cx="0" cy="0"/>
          <a:chOff x="0" y="0"/>
          <a:chExt cx="0" cy="0"/>
        </a:xfrm>
      </p:grpSpPr>
      <p:sp>
        <p:nvSpPr>
          <p:cNvPr id="368" name="Google Shape;368;p8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69" name="Google Shape;369;p8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70" name="Shape 370"/>
        <p:cNvGrpSpPr/>
        <p:nvPr/>
      </p:nvGrpSpPr>
      <p:grpSpPr>
        <a:xfrm>
          <a:off x="0" y="0"/>
          <a:ext cx="0" cy="0"/>
          <a:chOff x="0" y="0"/>
          <a:chExt cx="0" cy="0"/>
        </a:xfrm>
      </p:grpSpPr>
      <p:sp>
        <p:nvSpPr>
          <p:cNvPr id="371" name="Google Shape;371;p9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372" name="Google Shape;372;p9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73" name="Google Shape;373;p9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74" name="Shape 374"/>
        <p:cNvGrpSpPr/>
        <p:nvPr/>
      </p:nvGrpSpPr>
      <p:grpSpPr>
        <a:xfrm>
          <a:off x="0" y="0"/>
          <a:ext cx="0" cy="0"/>
          <a:chOff x="0" y="0"/>
          <a:chExt cx="0" cy="0"/>
        </a:xfrm>
      </p:grpSpPr>
      <p:sp>
        <p:nvSpPr>
          <p:cNvPr id="375" name="Google Shape;375;p9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6" name="Google Shape;376;p9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77" name="Google Shape;377;p9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78" name="Shape 378"/>
        <p:cNvGrpSpPr/>
        <p:nvPr/>
      </p:nvGrpSpPr>
      <p:grpSpPr>
        <a:xfrm>
          <a:off x="0" y="0"/>
          <a:ext cx="0" cy="0"/>
          <a:chOff x="0" y="0"/>
          <a:chExt cx="0" cy="0"/>
        </a:xfrm>
      </p:grpSpPr>
      <p:sp>
        <p:nvSpPr>
          <p:cNvPr id="379" name="Google Shape;379;p9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0" name="Shape 380"/>
        <p:cNvGrpSpPr/>
        <p:nvPr/>
      </p:nvGrpSpPr>
      <p:grpSpPr>
        <a:xfrm>
          <a:off x="0" y="0"/>
          <a:ext cx="0" cy="0"/>
          <a:chOff x="0" y="0"/>
          <a:chExt cx="0" cy="0"/>
        </a:xfrm>
      </p:grpSpPr>
      <p:sp>
        <p:nvSpPr>
          <p:cNvPr id="381" name="Google Shape;381;p9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82" name="Google Shape;382;p9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3" name="Shape 383"/>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384" name="Shape 384"/>
        <p:cNvGrpSpPr/>
        <p:nvPr/>
      </p:nvGrpSpPr>
      <p:grpSpPr>
        <a:xfrm>
          <a:off x="0" y="0"/>
          <a:ext cx="0" cy="0"/>
          <a:chOff x="0" y="0"/>
          <a:chExt cx="0" cy="0"/>
        </a:xfrm>
      </p:grpSpPr>
      <p:sp>
        <p:nvSpPr>
          <p:cNvPr id="385" name="Google Shape;385;p9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86" name="Google Shape;386;p9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387" name="Shape 387"/>
        <p:cNvGrpSpPr/>
        <p:nvPr/>
      </p:nvGrpSpPr>
      <p:grpSpPr>
        <a:xfrm>
          <a:off x="0" y="0"/>
          <a:ext cx="0" cy="0"/>
          <a:chOff x="0" y="0"/>
          <a:chExt cx="0" cy="0"/>
        </a:xfrm>
      </p:grpSpPr>
      <p:sp>
        <p:nvSpPr>
          <p:cNvPr id="388" name="Google Shape;388;p9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89" name="Google Shape;389;p9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0" name="Google Shape;390;p9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1" name="Google Shape;391;p9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2" name="Google Shape;392;p9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3" name="Google Shape;393;p9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4" name="Google Shape;394;p9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95" name="Google Shape;395;p9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96" name="Google Shape;396;p9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97" name="Shape 397"/>
        <p:cNvGrpSpPr/>
        <p:nvPr/>
      </p:nvGrpSpPr>
      <p:grpSpPr>
        <a:xfrm>
          <a:off x="0" y="0"/>
          <a:ext cx="0" cy="0"/>
          <a:chOff x="0" y="0"/>
          <a:chExt cx="0" cy="0"/>
        </a:xfrm>
      </p:grpSpPr>
      <p:sp>
        <p:nvSpPr>
          <p:cNvPr id="398" name="Google Shape;398;p9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99" name="Google Shape;399;p9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400" name="Shape 400"/>
        <p:cNvGrpSpPr/>
        <p:nvPr/>
      </p:nvGrpSpPr>
      <p:grpSpPr>
        <a:xfrm>
          <a:off x="0" y="0"/>
          <a:ext cx="0" cy="0"/>
          <a:chOff x="0" y="0"/>
          <a:chExt cx="0" cy="0"/>
        </a:xfrm>
      </p:grpSpPr>
      <p:sp>
        <p:nvSpPr>
          <p:cNvPr id="401" name="Google Shape;401;p9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402" name="Google Shape;402;p9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403" name="Shape 403"/>
        <p:cNvGrpSpPr/>
        <p:nvPr/>
      </p:nvGrpSpPr>
      <p:grpSpPr>
        <a:xfrm>
          <a:off x="0" y="0"/>
          <a:ext cx="0" cy="0"/>
          <a:chOff x="0" y="0"/>
          <a:chExt cx="0" cy="0"/>
        </a:xfrm>
      </p:grpSpPr>
      <p:sp>
        <p:nvSpPr>
          <p:cNvPr id="404" name="Google Shape;404;p9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05" name="Google Shape;405;p9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06" name="Google Shape;406;p9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07" name="Google Shape;407;p9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08" name="Google Shape;408;p9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09" name="Shape 409"/>
        <p:cNvGrpSpPr/>
        <p:nvPr/>
      </p:nvGrpSpPr>
      <p:grpSpPr>
        <a:xfrm>
          <a:off x="0" y="0"/>
          <a:ext cx="0" cy="0"/>
          <a:chOff x="0" y="0"/>
          <a:chExt cx="0" cy="0"/>
        </a:xfrm>
      </p:grpSpPr>
      <p:sp>
        <p:nvSpPr>
          <p:cNvPr id="410" name="Google Shape;410;p10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1" name="Google Shape;411;p10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2" name="Google Shape;412;p10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3" name="Google Shape;413;p10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4" name="Google Shape;414;p10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15" name="Google Shape;415;p10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6" name="Google Shape;416;p10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417" name="Shape 417"/>
        <p:cNvGrpSpPr/>
        <p:nvPr/>
      </p:nvGrpSpPr>
      <p:grpSpPr>
        <a:xfrm>
          <a:off x="0" y="0"/>
          <a:ext cx="0" cy="0"/>
          <a:chOff x="0" y="0"/>
          <a:chExt cx="0" cy="0"/>
        </a:xfrm>
      </p:grpSpPr>
      <p:sp>
        <p:nvSpPr>
          <p:cNvPr id="418" name="Google Shape;418;p10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419" name="Google Shape;419;p10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420" name="Shape 420"/>
        <p:cNvGrpSpPr/>
        <p:nvPr/>
      </p:nvGrpSpPr>
      <p:grpSpPr>
        <a:xfrm>
          <a:off x="0" y="0"/>
          <a:ext cx="0" cy="0"/>
          <a:chOff x="0" y="0"/>
          <a:chExt cx="0" cy="0"/>
        </a:xfrm>
      </p:grpSpPr>
      <p:sp>
        <p:nvSpPr>
          <p:cNvPr id="421" name="Google Shape;421;p10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422" name="Shape 422"/>
        <p:cNvGrpSpPr/>
        <p:nvPr/>
      </p:nvGrpSpPr>
      <p:grpSpPr>
        <a:xfrm>
          <a:off x="0" y="0"/>
          <a:ext cx="0" cy="0"/>
          <a:chOff x="0" y="0"/>
          <a:chExt cx="0" cy="0"/>
        </a:xfrm>
      </p:grpSpPr>
      <p:sp>
        <p:nvSpPr>
          <p:cNvPr id="423" name="Google Shape;423;p10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7.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5.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33" Type="http://schemas.openxmlformats.org/officeDocument/2006/relationships/slideLayout" Target="../slideLayouts/slideLayout78.xml"/><Relationship Id="rId10" Type="http://schemas.openxmlformats.org/officeDocument/2006/relationships/slideLayout" Target="../slideLayouts/slideLayout55.xml"/><Relationship Id="rId32" Type="http://schemas.openxmlformats.org/officeDocument/2006/relationships/slideLayout" Target="../slideLayouts/slideLayout77.xml"/><Relationship Id="rId13" Type="http://schemas.openxmlformats.org/officeDocument/2006/relationships/slideLayout" Target="../slideLayouts/slideLayout58.xml"/><Relationship Id="rId35" Type="http://schemas.openxmlformats.org/officeDocument/2006/relationships/theme" Target="../theme/theme6.xml"/><Relationship Id="rId12" Type="http://schemas.openxmlformats.org/officeDocument/2006/relationships/slideLayout" Target="../slideLayouts/slideLayout57.xml"/><Relationship Id="rId34" Type="http://schemas.openxmlformats.org/officeDocument/2006/relationships/slideLayout" Target="../slideLayouts/slideLayout79.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5" Type="http://schemas.openxmlformats.org/officeDocument/2006/relationships/slideLayout" Target="../slideLayouts/slideLayout84.xml"/><Relationship Id="rId6" Type="http://schemas.openxmlformats.org/officeDocument/2006/relationships/slideLayout" Target="../slideLayouts/slideLayout85.xml"/><Relationship Id="rId29" Type="http://schemas.openxmlformats.org/officeDocument/2006/relationships/slideLayout" Target="../slideLayouts/slideLayout108.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11" Type="http://schemas.openxmlformats.org/officeDocument/2006/relationships/slideLayout" Target="../slideLayouts/slideLayout90.xml"/><Relationship Id="rId33" Type="http://schemas.openxmlformats.org/officeDocument/2006/relationships/slideLayout" Target="../slideLayouts/slideLayout112.xml"/><Relationship Id="rId10" Type="http://schemas.openxmlformats.org/officeDocument/2006/relationships/slideLayout" Target="../slideLayouts/slideLayout89.xml"/><Relationship Id="rId32" Type="http://schemas.openxmlformats.org/officeDocument/2006/relationships/slideLayout" Target="../slideLayouts/slideLayout111.xml"/><Relationship Id="rId13" Type="http://schemas.openxmlformats.org/officeDocument/2006/relationships/slideLayout" Target="../slideLayouts/slideLayout92.xml"/><Relationship Id="rId35" Type="http://schemas.openxmlformats.org/officeDocument/2006/relationships/theme" Target="../theme/theme4.xml"/><Relationship Id="rId12" Type="http://schemas.openxmlformats.org/officeDocument/2006/relationships/slideLayout" Target="../slideLayouts/slideLayout91.xml"/><Relationship Id="rId34" Type="http://schemas.openxmlformats.org/officeDocument/2006/relationships/slideLayout" Target="../slideLayouts/slideLayout113.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3.xml"/><Relationship Id="rId22" Type="http://schemas.openxmlformats.org/officeDocument/2006/relationships/slideLayout" Target="../slideLayouts/slideLayout135.xml"/><Relationship Id="rId21" Type="http://schemas.openxmlformats.org/officeDocument/2006/relationships/slideLayout" Target="../slideLayouts/slideLayout134.xml"/><Relationship Id="rId24" Type="http://schemas.openxmlformats.org/officeDocument/2006/relationships/slideLayout" Target="../slideLayouts/slideLayout137.xml"/><Relationship Id="rId23" Type="http://schemas.openxmlformats.org/officeDocument/2006/relationships/slideLayout" Target="../slideLayouts/slideLayout136.xml"/><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26" Type="http://schemas.openxmlformats.org/officeDocument/2006/relationships/slideLayout" Target="../slideLayouts/slideLayout139.xml"/><Relationship Id="rId25" Type="http://schemas.openxmlformats.org/officeDocument/2006/relationships/slideLayout" Target="../slideLayouts/slideLayout138.xml"/><Relationship Id="rId28" Type="http://schemas.openxmlformats.org/officeDocument/2006/relationships/slideLayout" Target="../slideLayouts/slideLayout141.xml"/><Relationship Id="rId27" Type="http://schemas.openxmlformats.org/officeDocument/2006/relationships/slideLayout" Target="../slideLayouts/slideLayout140.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29" Type="http://schemas.openxmlformats.org/officeDocument/2006/relationships/slideLayout" Target="../slideLayouts/slideLayout142.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31" Type="http://schemas.openxmlformats.org/officeDocument/2006/relationships/slideLayout" Target="../slideLayouts/slideLayout144.xml"/><Relationship Id="rId30" Type="http://schemas.openxmlformats.org/officeDocument/2006/relationships/slideLayout" Target="../slideLayouts/slideLayout143.xml"/><Relationship Id="rId11" Type="http://schemas.openxmlformats.org/officeDocument/2006/relationships/slideLayout" Target="../slideLayouts/slideLayout124.xml"/><Relationship Id="rId33" Type="http://schemas.openxmlformats.org/officeDocument/2006/relationships/slideLayout" Target="../slideLayouts/slideLayout146.xml"/><Relationship Id="rId10" Type="http://schemas.openxmlformats.org/officeDocument/2006/relationships/slideLayout" Target="../slideLayouts/slideLayout123.xml"/><Relationship Id="rId32" Type="http://schemas.openxmlformats.org/officeDocument/2006/relationships/slideLayout" Target="../slideLayouts/slideLayout145.xml"/><Relationship Id="rId13" Type="http://schemas.openxmlformats.org/officeDocument/2006/relationships/slideLayout" Target="../slideLayouts/slideLayout126.xml"/><Relationship Id="rId35" Type="http://schemas.openxmlformats.org/officeDocument/2006/relationships/theme" Target="../theme/theme2.xml"/><Relationship Id="rId12" Type="http://schemas.openxmlformats.org/officeDocument/2006/relationships/slideLayout" Target="../slideLayouts/slideLayout125.xml"/><Relationship Id="rId34" Type="http://schemas.openxmlformats.org/officeDocument/2006/relationships/slideLayout" Target="../slideLayouts/slideLayout147.xml"/><Relationship Id="rId15" Type="http://schemas.openxmlformats.org/officeDocument/2006/relationships/slideLayout" Target="../slideLayouts/slideLayout128.xml"/><Relationship Id="rId14" Type="http://schemas.openxmlformats.org/officeDocument/2006/relationships/slideLayout" Target="../slideLayouts/slideLayout127.xml"/><Relationship Id="rId17" Type="http://schemas.openxmlformats.org/officeDocument/2006/relationships/slideLayout" Target="../slideLayouts/slideLayout130.xml"/><Relationship Id="rId16" Type="http://schemas.openxmlformats.org/officeDocument/2006/relationships/slideLayout" Target="../slideLayouts/slideLayout129.xml"/><Relationship Id="rId19" Type="http://schemas.openxmlformats.org/officeDocument/2006/relationships/slideLayout" Target="../slideLayouts/slideLayout132.xml"/><Relationship Id="rId18" Type="http://schemas.openxmlformats.org/officeDocument/2006/relationships/slideLayout" Target="../slideLayouts/slideLayout131.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67.xml"/><Relationship Id="rId22" Type="http://schemas.openxmlformats.org/officeDocument/2006/relationships/slideLayout" Target="../slideLayouts/slideLayout169.xml"/><Relationship Id="rId21" Type="http://schemas.openxmlformats.org/officeDocument/2006/relationships/slideLayout" Target="../slideLayouts/slideLayout168.xml"/><Relationship Id="rId24" Type="http://schemas.openxmlformats.org/officeDocument/2006/relationships/slideLayout" Target="../slideLayouts/slideLayout171.xml"/><Relationship Id="rId23" Type="http://schemas.openxmlformats.org/officeDocument/2006/relationships/slideLayout" Target="../slideLayouts/slideLayout170.xml"/><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26" Type="http://schemas.openxmlformats.org/officeDocument/2006/relationships/slideLayout" Target="../slideLayouts/slideLayout173.xml"/><Relationship Id="rId25" Type="http://schemas.openxmlformats.org/officeDocument/2006/relationships/slideLayout" Target="../slideLayouts/slideLayout172.xml"/><Relationship Id="rId28" Type="http://schemas.openxmlformats.org/officeDocument/2006/relationships/slideLayout" Target="../slideLayouts/slideLayout175.xml"/><Relationship Id="rId27" Type="http://schemas.openxmlformats.org/officeDocument/2006/relationships/slideLayout" Target="../slideLayouts/slideLayout174.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29" Type="http://schemas.openxmlformats.org/officeDocument/2006/relationships/slideLayout" Target="../slideLayouts/slideLayout176.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31" Type="http://schemas.openxmlformats.org/officeDocument/2006/relationships/slideLayout" Target="../slideLayouts/slideLayout178.xml"/><Relationship Id="rId30" Type="http://schemas.openxmlformats.org/officeDocument/2006/relationships/slideLayout" Target="../slideLayouts/slideLayout177.xml"/><Relationship Id="rId11" Type="http://schemas.openxmlformats.org/officeDocument/2006/relationships/slideLayout" Target="../slideLayouts/slideLayout158.xml"/><Relationship Id="rId33" Type="http://schemas.openxmlformats.org/officeDocument/2006/relationships/slideLayout" Target="../slideLayouts/slideLayout180.xml"/><Relationship Id="rId10" Type="http://schemas.openxmlformats.org/officeDocument/2006/relationships/slideLayout" Target="../slideLayouts/slideLayout157.xml"/><Relationship Id="rId32" Type="http://schemas.openxmlformats.org/officeDocument/2006/relationships/slideLayout" Target="../slideLayouts/slideLayout179.xml"/><Relationship Id="rId13" Type="http://schemas.openxmlformats.org/officeDocument/2006/relationships/slideLayout" Target="../slideLayouts/slideLayout160.xml"/><Relationship Id="rId35" Type="http://schemas.openxmlformats.org/officeDocument/2006/relationships/theme" Target="../theme/theme3.xml"/><Relationship Id="rId12" Type="http://schemas.openxmlformats.org/officeDocument/2006/relationships/slideLayout" Target="../slideLayouts/slideLayout159.xml"/><Relationship Id="rId34" Type="http://schemas.openxmlformats.org/officeDocument/2006/relationships/slideLayout" Target="../slideLayouts/slideLayout181.xml"/><Relationship Id="rId15" Type="http://schemas.openxmlformats.org/officeDocument/2006/relationships/slideLayout" Target="../slideLayouts/slideLayout162.xml"/><Relationship Id="rId14" Type="http://schemas.openxmlformats.org/officeDocument/2006/relationships/slideLayout" Target="../slideLayouts/slideLayout161.xml"/><Relationship Id="rId17" Type="http://schemas.openxmlformats.org/officeDocument/2006/relationships/slideLayout" Target="../slideLayouts/slideLayout164.xml"/><Relationship Id="rId16" Type="http://schemas.openxmlformats.org/officeDocument/2006/relationships/slideLayout" Target="../slideLayouts/slideLayout163.xml"/><Relationship Id="rId19" Type="http://schemas.openxmlformats.org/officeDocument/2006/relationships/slideLayout" Target="../slideLayouts/slideLayout166.xml"/><Relationship Id="rId18"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99" name="Shape 199"/>
        <p:cNvGrpSpPr/>
        <p:nvPr/>
      </p:nvGrpSpPr>
      <p:grpSpPr>
        <a:xfrm>
          <a:off x="0" y="0"/>
          <a:ext cx="0" cy="0"/>
          <a:chOff x="0" y="0"/>
          <a:chExt cx="0" cy="0"/>
        </a:xfrm>
      </p:grpSpPr>
      <p:sp>
        <p:nvSpPr>
          <p:cNvPr id="200" name="Google Shape;200;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201" name="Google Shape;201;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48" name="Shape 348"/>
        <p:cNvGrpSpPr/>
        <p:nvPr/>
      </p:nvGrpSpPr>
      <p:grpSpPr>
        <a:xfrm>
          <a:off x="0" y="0"/>
          <a:ext cx="0" cy="0"/>
          <a:chOff x="0" y="0"/>
          <a:chExt cx="0" cy="0"/>
        </a:xfrm>
      </p:grpSpPr>
      <p:sp>
        <p:nvSpPr>
          <p:cNvPr id="349" name="Google Shape;349;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350" name="Google Shape;350;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97" name="Shape 497"/>
        <p:cNvGrpSpPr/>
        <p:nvPr/>
      </p:nvGrpSpPr>
      <p:grpSpPr>
        <a:xfrm>
          <a:off x="0" y="0"/>
          <a:ext cx="0" cy="0"/>
          <a:chOff x="0" y="0"/>
          <a:chExt cx="0" cy="0"/>
        </a:xfrm>
      </p:grpSpPr>
      <p:sp>
        <p:nvSpPr>
          <p:cNvPr id="498" name="Google Shape;498;p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499" name="Google Shape;499;p1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46" name="Shape 646"/>
        <p:cNvGrpSpPr/>
        <p:nvPr/>
      </p:nvGrpSpPr>
      <p:grpSpPr>
        <a:xfrm>
          <a:off x="0" y="0"/>
          <a:ext cx="0" cy="0"/>
          <a:chOff x="0" y="0"/>
          <a:chExt cx="0" cy="0"/>
        </a:xfrm>
      </p:grpSpPr>
      <p:sp>
        <p:nvSpPr>
          <p:cNvPr id="647" name="Google Shape;647;p1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648" name="Google Shape;648;p1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 Id="rId3"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40.jp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40.jp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8.xml"/><Relationship Id="rId3" Type="http://schemas.openxmlformats.org/officeDocument/2006/relationships/image" Target="../media/image4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9.xml"/><Relationship Id="rId3"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88"/>
          <p:cNvSpPr txBox="1"/>
          <p:nvPr>
            <p:ph type="ctrTitle"/>
          </p:nvPr>
        </p:nvSpPr>
        <p:spPr>
          <a:xfrm>
            <a:off x="1230000" y="1177250"/>
            <a:ext cx="66840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Customer Discovery</a:t>
            </a:r>
            <a:endParaRPr/>
          </a:p>
        </p:txBody>
      </p:sp>
      <p:sp>
        <p:nvSpPr>
          <p:cNvPr id="800" name="Google Shape;800;p188"/>
          <p:cNvSpPr txBox="1"/>
          <p:nvPr>
            <p:ph idx="1" type="subTitle"/>
          </p:nvPr>
        </p:nvSpPr>
        <p:spPr>
          <a:xfrm>
            <a:off x="2712900" y="3860750"/>
            <a:ext cx="3718200" cy="7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CEO: Rachel Evans</a:t>
            </a:r>
            <a:endParaRPr/>
          </a:p>
          <a:p>
            <a:pPr indent="0" lvl="0" marL="0" rtl="0" algn="ctr">
              <a:spcBef>
                <a:spcPts val="0"/>
              </a:spcBef>
              <a:spcAft>
                <a:spcPts val="0"/>
              </a:spcAft>
              <a:buNone/>
            </a:pPr>
            <a:r>
              <a:rPr lang="en"/>
              <a:t>CTO: Sophie Tanker</a:t>
            </a:r>
            <a:endParaRPr/>
          </a:p>
          <a:p>
            <a:pPr indent="0" lvl="0" marL="0" rtl="0" algn="ctr">
              <a:spcBef>
                <a:spcPts val="0"/>
              </a:spcBef>
              <a:spcAft>
                <a:spcPts val="0"/>
              </a:spcAft>
              <a:buNone/>
            </a:pPr>
            <a:r>
              <a:rPr lang="en"/>
              <a:t>CFO: Andra Buchan</a:t>
            </a:r>
            <a:endParaRPr/>
          </a:p>
        </p:txBody>
      </p:sp>
      <p:sp>
        <p:nvSpPr>
          <p:cNvPr id="801" name="Google Shape;801;p188"/>
          <p:cNvSpPr txBox="1"/>
          <p:nvPr>
            <p:ph type="ctrTitle"/>
          </p:nvPr>
        </p:nvSpPr>
        <p:spPr>
          <a:xfrm>
            <a:off x="2941650" y="1971450"/>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WEEK FIVE</a:t>
            </a:r>
            <a:endParaRPr b="0" sz="2200">
              <a:latin typeface="Montserrat ExtraLight"/>
              <a:ea typeface="Montserrat ExtraLight"/>
              <a:cs typeface="Montserrat ExtraLight"/>
              <a:sym typeface="Montserrat ExtraLight"/>
            </a:endParaRPr>
          </a:p>
        </p:txBody>
      </p:sp>
      <p:cxnSp>
        <p:nvCxnSpPr>
          <p:cNvPr id="802" name="Google Shape;802;p188"/>
          <p:cNvCxnSpPr/>
          <p:nvPr/>
        </p:nvCxnSpPr>
        <p:spPr>
          <a:xfrm>
            <a:off x="3190500" y="18219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03" name="Google Shape;803;p188"/>
          <p:cNvPicPr preferRelativeResize="0"/>
          <p:nvPr/>
        </p:nvPicPr>
        <p:blipFill rotWithShape="1">
          <a:blip r:embed="rId3">
            <a:alphaModFix/>
          </a:blip>
          <a:srcRect b="18938" l="1226" r="5158" t="47457"/>
          <a:stretch/>
        </p:blipFill>
        <p:spPr>
          <a:xfrm>
            <a:off x="2133725" y="2647400"/>
            <a:ext cx="4876557" cy="1002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89"/>
          <p:cNvSpPr txBox="1"/>
          <p:nvPr>
            <p:ph type="title"/>
          </p:nvPr>
        </p:nvSpPr>
        <p:spPr>
          <a:xfrm>
            <a:off x="938500" y="445025"/>
            <a:ext cx="57357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 INFORMATION</a:t>
            </a:r>
            <a:endParaRPr/>
          </a:p>
        </p:txBody>
      </p:sp>
      <p:cxnSp>
        <p:nvCxnSpPr>
          <p:cNvPr id="809" name="Google Shape;809;p18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10" name="Google Shape;810;p189"/>
          <p:cNvPicPr preferRelativeResize="0"/>
          <p:nvPr/>
        </p:nvPicPr>
        <p:blipFill rotWithShape="1">
          <a:blip r:embed="rId3">
            <a:alphaModFix/>
          </a:blip>
          <a:srcRect b="20880" l="2439" r="80871" t="50608"/>
          <a:stretch/>
        </p:blipFill>
        <p:spPr>
          <a:xfrm>
            <a:off x="8364675" y="4317850"/>
            <a:ext cx="571501" cy="571501"/>
          </a:xfrm>
          <a:prstGeom prst="rect">
            <a:avLst/>
          </a:prstGeom>
          <a:noFill/>
          <a:ln>
            <a:noFill/>
          </a:ln>
        </p:spPr>
      </p:pic>
      <p:pic>
        <p:nvPicPr>
          <p:cNvPr id="811" name="Google Shape;811;p189"/>
          <p:cNvPicPr preferRelativeResize="0"/>
          <p:nvPr/>
        </p:nvPicPr>
        <p:blipFill>
          <a:blip r:embed="rId4">
            <a:alphaModFix/>
          </a:blip>
          <a:stretch>
            <a:fillRect/>
          </a:stretch>
        </p:blipFill>
        <p:spPr>
          <a:xfrm>
            <a:off x="226000" y="991424"/>
            <a:ext cx="3935744" cy="1887551"/>
          </a:xfrm>
          <a:prstGeom prst="rect">
            <a:avLst/>
          </a:prstGeom>
          <a:noFill/>
          <a:ln>
            <a:noFill/>
          </a:ln>
        </p:spPr>
      </p:pic>
      <p:pic>
        <p:nvPicPr>
          <p:cNvPr id="812" name="Google Shape;812;p189"/>
          <p:cNvPicPr preferRelativeResize="0"/>
          <p:nvPr/>
        </p:nvPicPr>
        <p:blipFill>
          <a:blip r:embed="rId5">
            <a:alphaModFix/>
          </a:blip>
          <a:stretch>
            <a:fillRect/>
          </a:stretch>
        </p:blipFill>
        <p:spPr>
          <a:xfrm>
            <a:off x="226000" y="3104975"/>
            <a:ext cx="4725623" cy="1959724"/>
          </a:xfrm>
          <a:prstGeom prst="rect">
            <a:avLst/>
          </a:prstGeom>
          <a:noFill/>
          <a:ln>
            <a:noFill/>
          </a:ln>
        </p:spPr>
      </p:pic>
      <p:pic>
        <p:nvPicPr>
          <p:cNvPr id="813" name="Google Shape;813;p189"/>
          <p:cNvPicPr preferRelativeResize="0"/>
          <p:nvPr/>
        </p:nvPicPr>
        <p:blipFill>
          <a:blip r:embed="rId6">
            <a:alphaModFix/>
          </a:blip>
          <a:stretch>
            <a:fillRect/>
          </a:stretch>
        </p:blipFill>
        <p:spPr>
          <a:xfrm>
            <a:off x="4571994" y="1015325"/>
            <a:ext cx="4265189" cy="1839750"/>
          </a:xfrm>
          <a:prstGeom prst="rect">
            <a:avLst/>
          </a:prstGeom>
          <a:noFill/>
          <a:ln>
            <a:noFill/>
          </a:ln>
        </p:spPr>
      </p:pic>
      <p:pic>
        <p:nvPicPr>
          <p:cNvPr id="814" name="Google Shape;814;p189"/>
          <p:cNvPicPr preferRelativeResize="0"/>
          <p:nvPr/>
        </p:nvPicPr>
        <p:blipFill>
          <a:blip r:embed="rId7">
            <a:alphaModFix/>
          </a:blip>
          <a:stretch>
            <a:fillRect/>
          </a:stretch>
        </p:blipFill>
        <p:spPr>
          <a:xfrm>
            <a:off x="5136825" y="3079800"/>
            <a:ext cx="3811798" cy="1839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cxnSp>
        <p:nvCxnSpPr>
          <p:cNvPr id="819" name="Google Shape;819;p190"/>
          <p:cNvCxnSpPr/>
          <p:nvPr/>
        </p:nvCxnSpPr>
        <p:spPr>
          <a:xfrm>
            <a:off x="892050" y="4077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820" name="Google Shape;820;p190"/>
          <p:cNvSpPr txBox="1"/>
          <p:nvPr/>
        </p:nvSpPr>
        <p:spPr>
          <a:xfrm>
            <a:off x="792700" y="469850"/>
            <a:ext cx="57357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AB40"/>
                </a:solidFill>
                <a:latin typeface="Montserrat ExtraBold"/>
                <a:ea typeface="Montserrat ExtraBold"/>
                <a:cs typeface="Montserrat ExtraBold"/>
                <a:sym typeface="Montserrat ExtraBold"/>
              </a:rPr>
              <a:t>MONTHLY PRICE POINT</a:t>
            </a:r>
            <a:endParaRPr sz="2400">
              <a:solidFill>
                <a:srgbClr val="FFAB40"/>
              </a:solidFill>
              <a:latin typeface="Montserrat ExtraBold"/>
              <a:ea typeface="Montserrat ExtraBold"/>
              <a:cs typeface="Montserrat ExtraBold"/>
              <a:sym typeface="Montserrat ExtraBold"/>
            </a:endParaRPr>
          </a:p>
        </p:txBody>
      </p:sp>
      <p:pic>
        <p:nvPicPr>
          <p:cNvPr id="821" name="Google Shape;821;p190"/>
          <p:cNvPicPr preferRelativeResize="0"/>
          <p:nvPr/>
        </p:nvPicPr>
        <p:blipFill rotWithShape="1">
          <a:blip r:embed="rId4">
            <a:alphaModFix/>
          </a:blip>
          <a:srcRect b="20880" l="2439" r="80871" t="50608"/>
          <a:stretch/>
        </p:blipFill>
        <p:spPr>
          <a:xfrm>
            <a:off x="8364675" y="4317850"/>
            <a:ext cx="571501" cy="571501"/>
          </a:xfrm>
          <a:prstGeom prst="rect">
            <a:avLst/>
          </a:prstGeom>
          <a:noFill/>
          <a:ln>
            <a:noFill/>
          </a:ln>
        </p:spPr>
      </p:pic>
      <p:pic>
        <p:nvPicPr>
          <p:cNvPr id="822" name="Google Shape;822;p190"/>
          <p:cNvPicPr preferRelativeResize="0"/>
          <p:nvPr/>
        </p:nvPicPr>
        <p:blipFill>
          <a:blip r:embed="rId5">
            <a:alphaModFix/>
          </a:blip>
          <a:stretch>
            <a:fillRect/>
          </a:stretch>
        </p:blipFill>
        <p:spPr>
          <a:xfrm>
            <a:off x="1033463" y="1303225"/>
            <a:ext cx="7077075" cy="3467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91"/>
          <p:cNvSpPr txBox="1"/>
          <p:nvPr/>
        </p:nvSpPr>
        <p:spPr>
          <a:xfrm>
            <a:off x="964075" y="477575"/>
            <a:ext cx="69531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AB40"/>
                </a:solidFill>
                <a:highlight>
                  <a:schemeClr val="dk1"/>
                </a:highlight>
                <a:latin typeface="Montserrat ExtraBold"/>
                <a:ea typeface="Montserrat ExtraBold"/>
                <a:cs typeface="Montserrat ExtraBold"/>
                <a:sym typeface="Montserrat ExtraBold"/>
              </a:rPr>
              <a:t>HAVE YOU STOPPED SUPPLEMENTS?</a:t>
            </a:r>
            <a:endParaRPr sz="2400">
              <a:solidFill>
                <a:srgbClr val="FFAB40"/>
              </a:solidFill>
              <a:highlight>
                <a:schemeClr val="dk1"/>
              </a:highlight>
              <a:latin typeface="Montserrat ExtraBold"/>
              <a:ea typeface="Montserrat ExtraBold"/>
              <a:cs typeface="Montserrat ExtraBold"/>
              <a:sym typeface="Montserrat ExtraBold"/>
            </a:endParaRPr>
          </a:p>
        </p:txBody>
      </p:sp>
      <p:cxnSp>
        <p:nvCxnSpPr>
          <p:cNvPr id="828" name="Google Shape;828;p19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29" name="Google Shape;829;p191"/>
          <p:cNvPicPr preferRelativeResize="0"/>
          <p:nvPr/>
        </p:nvPicPr>
        <p:blipFill>
          <a:blip r:embed="rId3">
            <a:alphaModFix/>
          </a:blip>
          <a:stretch>
            <a:fillRect/>
          </a:stretch>
        </p:blipFill>
        <p:spPr>
          <a:xfrm>
            <a:off x="1390650" y="1251075"/>
            <a:ext cx="6362700" cy="339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92"/>
          <p:cNvSpPr txBox="1"/>
          <p:nvPr/>
        </p:nvSpPr>
        <p:spPr>
          <a:xfrm>
            <a:off x="964075" y="477575"/>
            <a:ext cx="69531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AB40"/>
                </a:solidFill>
                <a:highlight>
                  <a:schemeClr val="dk1"/>
                </a:highlight>
                <a:latin typeface="Montserrat ExtraBold"/>
                <a:ea typeface="Montserrat ExtraBold"/>
                <a:cs typeface="Montserrat ExtraBold"/>
                <a:sym typeface="Montserrat ExtraBold"/>
              </a:rPr>
              <a:t>HAVE YOU STOPPED SUPPLEMENTS?</a:t>
            </a:r>
            <a:endParaRPr sz="2400">
              <a:solidFill>
                <a:srgbClr val="FFAB40"/>
              </a:solidFill>
              <a:highlight>
                <a:schemeClr val="dk1"/>
              </a:highlight>
              <a:latin typeface="Montserrat ExtraBold"/>
              <a:ea typeface="Montserrat ExtraBold"/>
              <a:cs typeface="Montserrat ExtraBold"/>
              <a:sym typeface="Montserrat ExtraBold"/>
            </a:endParaRPr>
          </a:p>
        </p:txBody>
      </p:sp>
      <p:cxnSp>
        <p:nvCxnSpPr>
          <p:cNvPr id="835" name="Google Shape;835;p19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36" name="Google Shape;836;p192"/>
          <p:cNvPicPr preferRelativeResize="0"/>
          <p:nvPr/>
        </p:nvPicPr>
        <p:blipFill>
          <a:blip r:embed="rId3">
            <a:alphaModFix/>
          </a:blip>
          <a:stretch>
            <a:fillRect/>
          </a:stretch>
        </p:blipFill>
        <p:spPr>
          <a:xfrm>
            <a:off x="1084150" y="1344975"/>
            <a:ext cx="6712950" cy="326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93"/>
          <p:cNvSpPr txBox="1"/>
          <p:nvPr/>
        </p:nvSpPr>
        <p:spPr>
          <a:xfrm>
            <a:off x="964075" y="477575"/>
            <a:ext cx="69531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AB40"/>
                </a:solidFill>
                <a:highlight>
                  <a:schemeClr val="dk1"/>
                </a:highlight>
                <a:latin typeface="Montserrat ExtraBold"/>
                <a:ea typeface="Montserrat ExtraBold"/>
                <a:cs typeface="Montserrat ExtraBold"/>
                <a:sym typeface="Montserrat ExtraBold"/>
              </a:rPr>
              <a:t>HAVE YOU STOPPED SUPPLEMENTS?</a:t>
            </a:r>
            <a:endParaRPr sz="2400">
              <a:solidFill>
                <a:srgbClr val="FFAB40"/>
              </a:solidFill>
              <a:highlight>
                <a:schemeClr val="dk1"/>
              </a:highlight>
              <a:latin typeface="Montserrat ExtraBold"/>
              <a:ea typeface="Montserrat ExtraBold"/>
              <a:cs typeface="Montserrat ExtraBold"/>
              <a:sym typeface="Montserrat ExtraBold"/>
            </a:endParaRPr>
          </a:p>
        </p:txBody>
      </p:sp>
      <p:cxnSp>
        <p:nvCxnSpPr>
          <p:cNvPr id="842" name="Google Shape;842;p19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43" name="Google Shape;843;p193"/>
          <p:cNvPicPr preferRelativeResize="0"/>
          <p:nvPr/>
        </p:nvPicPr>
        <p:blipFill>
          <a:blip r:embed="rId3">
            <a:alphaModFix/>
          </a:blip>
          <a:stretch>
            <a:fillRect/>
          </a:stretch>
        </p:blipFill>
        <p:spPr>
          <a:xfrm>
            <a:off x="964075" y="1206157"/>
            <a:ext cx="6953100" cy="33663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94"/>
          <p:cNvSpPr txBox="1"/>
          <p:nvPr>
            <p:ph idx="1" type="subTitle"/>
          </p:nvPr>
        </p:nvSpPr>
        <p:spPr>
          <a:xfrm>
            <a:off x="938500" y="1386425"/>
            <a:ext cx="28716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of the seven surveyed, three had used supplement subscription services. All three discontinued their subscription.</a:t>
            </a:r>
            <a:endParaRPr/>
          </a:p>
        </p:txBody>
      </p:sp>
      <p:sp>
        <p:nvSpPr>
          <p:cNvPr id="849" name="Google Shape;849;p194"/>
          <p:cNvSpPr txBox="1"/>
          <p:nvPr>
            <p:ph idx="2" type="body"/>
          </p:nvPr>
        </p:nvSpPr>
        <p:spPr>
          <a:xfrm>
            <a:off x="4703375" y="909600"/>
            <a:ext cx="3468900" cy="36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did you stop using supplements/supplement subscription services?</a:t>
            </a:r>
            <a:br>
              <a:rPr lang="en"/>
            </a:br>
            <a:endParaRPr/>
          </a:p>
          <a:p>
            <a:pPr indent="-317500" lvl="0" marL="457200" rtl="0" algn="l">
              <a:spcBef>
                <a:spcPts val="1600"/>
              </a:spcBef>
              <a:spcAft>
                <a:spcPts val="0"/>
              </a:spcAft>
              <a:buClr>
                <a:srgbClr val="FFAB40"/>
              </a:buClr>
              <a:buSzPts val="1400"/>
              <a:buChar char="●"/>
            </a:pPr>
            <a:r>
              <a:rPr lang="en">
                <a:solidFill>
                  <a:srgbClr val="FFAB40"/>
                </a:solidFill>
              </a:rPr>
              <a:t>Expensive</a:t>
            </a:r>
            <a:endParaRPr>
              <a:solidFill>
                <a:srgbClr val="FFAB40"/>
              </a:solidFill>
            </a:endParaRPr>
          </a:p>
          <a:p>
            <a:pPr indent="-317500" lvl="0" marL="457200" rtl="0" algn="l">
              <a:spcBef>
                <a:spcPts val="0"/>
              </a:spcBef>
              <a:spcAft>
                <a:spcPts val="0"/>
              </a:spcAft>
              <a:buSzPts val="1400"/>
              <a:buChar char="●"/>
            </a:pPr>
            <a:r>
              <a:rPr lang="en"/>
              <a:t>Every doctor I've ever heard talk on the subject has said supplements are useless unless a doctor specifically tells you that you need them. Most people do not.</a:t>
            </a:r>
            <a:endParaRPr/>
          </a:p>
          <a:p>
            <a:pPr indent="-317500" lvl="0" marL="457200" rtl="0" algn="l">
              <a:spcBef>
                <a:spcPts val="0"/>
              </a:spcBef>
              <a:spcAft>
                <a:spcPts val="0"/>
              </a:spcAft>
              <a:buClr>
                <a:srgbClr val="FFAB40"/>
              </a:buClr>
              <a:buSzPts val="1400"/>
              <a:buChar char="●"/>
            </a:pPr>
            <a:r>
              <a:rPr lang="en">
                <a:solidFill>
                  <a:srgbClr val="FFAB40"/>
                </a:solidFill>
              </a:rPr>
              <a:t>No longer needed them</a:t>
            </a:r>
            <a:endParaRPr>
              <a:solidFill>
                <a:srgbClr val="FFAB40"/>
              </a:solidFill>
            </a:endParaRPr>
          </a:p>
          <a:p>
            <a:pPr indent="-317500" lvl="0" marL="457200" rtl="0" algn="l">
              <a:spcBef>
                <a:spcPts val="0"/>
              </a:spcBef>
              <a:spcAft>
                <a:spcPts val="0"/>
              </a:spcAft>
              <a:buClr>
                <a:srgbClr val="FFAB40"/>
              </a:buClr>
              <a:buSzPts val="1400"/>
              <a:buChar char="●"/>
            </a:pPr>
            <a:r>
              <a:rPr lang="en">
                <a:solidFill>
                  <a:srgbClr val="FFAB40"/>
                </a:solidFill>
              </a:rPr>
              <a:t>Results are not immediate so concerns of cost-based effectiveness is questioned.</a:t>
            </a:r>
            <a:endParaRPr>
              <a:solidFill>
                <a:srgbClr val="FFAB40"/>
              </a:solidFill>
            </a:endParaRPr>
          </a:p>
        </p:txBody>
      </p:sp>
      <p:sp>
        <p:nvSpPr>
          <p:cNvPr id="850" name="Google Shape;850;p194"/>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95"/>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COMMENTS</a:t>
            </a:r>
            <a:endParaRPr/>
          </a:p>
        </p:txBody>
      </p:sp>
      <p:sp>
        <p:nvSpPr>
          <p:cNvPr id="856" name="Google Shape;856;p195"/>
          <p:cNvSpPr txBox="1"/>
          <p:nvPr>
            <p:ph idx="1" type="subTitle"/>
          </p:nvPr>
        </p:nvSpPr>
        <p:spPr>
          <a:xfrm>
            <a:off x="728125" y="1377050"/>
            <a:ext cx="3606900" cy="146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300"/>
              <a:t>I think with the right publicity, this could go big. Lots of people need stuff like this but aren’t exactly sure what they need, but with this it could help with that. These are my opinions.</a:t>
            </a:r>
            <a:endParaRPr sz="1300"/>
          </a:p>
        </p:txBody>
      </p:sp>
      <p:sp>
        <p:nvSpPr>
          <p:cNvPr id="857" name="Google Shape;857;p195"/>
          <p:cNvSpPr txBox="1"/>
          <p:nvPr>
            <p:ph idx="4" type="subTitle"/>
          </p:nvPr>
        </p:nvSpPr>
        <p:spPr>
          <a:xfrm>
            <a:off x="1499738" y="3242801"/>
            <a:ext cx="2727600" cy="60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90 day trial money back guarantee</a:t>
            </a:r>
            <a:endParaRPr/>
          </a:p>
        </p:txBody>
      </p:sp>
      <p:sp>
        <p:nvSpPr>
          <p:cNvPr id="858" name="Google Shape;858;p195"/>
          <p:cNvSpPr txBox="1"/>
          <p:nvPr>
            <p:ph idx="6" type="subTitle"/>
          </p:nvPr>
        </p:nvSpPr>
        <p:spPr>
          <a:xfrm>
            <a:off x="4572002" y="1377050"/>
            <a:ext cx="3233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Stuff like this prays on peoples health concerns for profit while providing no real health benefit.</a:t>
            </a:r>
            <a:endParaRPr/>
          </a:p>
        </p:txBody>
      </p:sp>
      <p:sp>
        <p:nvSpPr>
          <p:cNvPr id="859" name="Google Shape;859;p195"/>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860" name="Google Shape;860;p19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861" name="Google Shape;861;p195"/>
          <p:cNvCxnSpPr/>
          <p:nvPr/>
        </p:nvCxnSpPr>
        <p:spPr>
          <a:xfrm>
            <a:off x="1348500" y="2837397"/>
            <a:ext cx="6447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862" name="Google Shape;862;p195"/>
          <p:cNvCxnSpPr/>
          <p:nvPr/>
        </p:nvCxnSpPr>
        <p:spPr>
          <a:xfrm>
            <a:off x="4572000" y="1386422"/>
            <a:ext cx="0" cy="2964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63" name="Google Shape;863;p195"/>
          <p:cNvPicPr preferRelativeResize="0"/>
          <p:nvPr/>
        </p:nvPicPr>
        <p:blipFill rotWithShape="1">
          <a:blip r:embed="rId3">
            <a:alphaModFix/>
          </a:blip>
          <a:srcRect b="20880" l="2439" r="80871" t="50608"/>
          <a:stretch/>
        </p:blipFill>
        <p:spPr>
          <a:xfrm>
            <a:off x="8364675" y="4317850"/>
            <a:ext cx="571501" cy="571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96"/>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cxnSp>
        <p:nvCxnSpPr>
          <p:cNvPr id="869" name="Google Shape;869;p196"/>
          <p:cNvCxnSpPr/>
          <p:nvPr/>
        </p:nvCxnSpPr>
        <p:spPr>
          <a:xfrm>
            <a:off x="3190500" y="3203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70" name="Google Shape;870;p196"/>
          <p:cNvPicPr preferRelativeResize="0"/>
          <p:nvPr/>
        </p:nvPicPr>
        <p:blipFill rotWithShape="1">
          <a:blip r:embed="rId3">
            <a:alphaModFix/>
          </a:blip>
          <a:srcRect b="20880" l="2439" r="80871" t="50608"/>
          <a:stretch/>
        </p:blipFill>
        <p:spPr>
          <a:xfrm>
            <a:off x="8364675" y="4317850"/>
            <a:ext cx="571501" cy="571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